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69" r:id="rId6"/>
    <p:sldId id="270" r:id="rId7"/>
    <p:sldId id="280" r:id="rId8"/>
    <p:sldId id="275" r:id="rId9"/>
    <p:sldId id="284" r:id="rId10"/>
    <p:sldId id="281" r:id="rId11"/>
    <p:sldId id="285" r:id="rId12"/>
    <p:sldId id="282" r:id="rId13"/>
    <p:sldId id="286" r:id="rId14"/>
    <p:sldId id="283" r:id="rId15"/>
    <p:sldId id="287" r:id="rId16"/>
    <p:sldId id="288" r:id="rId17"/>
    <p:sldId id="289" r:id="rId18"/>
    <p:sldId id="290" r:id="rId19"/>
    <p:sldId id="292" r:id="rId20"/>
    <p:sldId id="293" r:id="rId21"/>
    <p:sldId id="291" r:id="rId22"/>
  </p:sldIdLst>
  <p:sldSz cx="12192000" cy="6858000"/>
  <p:notesSz cx="6858000" cy="9144000"/>
  <p:embeddedFontLst>
    <p:embeddedFont>
      <p:font typeface="Lexend" panose="020B0604020202020204" charset="0"/>
      <p:regular r:id="rId24"/>
      <p:bold r:id="rId25"/>
    </p:embeddedFont>
    <p:embeddedFont>
      <p:font typeface="Lexend SemiBold" panose="020B0604020202020204" charset="0"/>
      <p:regular r:id="rId26"/>
      <p:bold r:id="rId27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AA801AC-98ED-7129-935B-13699316CDBF}" name="Melissa Grasl" initials="MG" userId="S::melissa.grasl@stiftung-wirtschaftsbildung.at::bb2a9396-8f04-4d5e-b980-866a873d23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DDF"/>
    <a:srgbClr val="8D82B1"/>
    <a:srgbClr val="31315B"/>
    <a:srgbClr val="EA4E60"/>
    <a:srgbClr val="ADABAB"/>
    <a:srgbClr val="BEBFD6"/>
    <a:srgbClr val="F3F1F9"/>
    <a:srgbClr val="D9E3EF"/>
    <a:srgbClr val="484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1C88AB-1DB2-4249-93D3-977FAA3C1DB7}" v="1" dt="2024-01-09T14:54:35.7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02"/>
    <p:restoredTop sz="96327"/>
  </p:normalViewPr>
  <p:slideViewPr>
    <p:cSldViewPr snapToGrid="0" snapToObjects="1">
      <p:cViewPr varScale="1">
        <p:scale>
          <a:sx n="112" d="100"/>
          <a:sy n="112" d="100"/>
        </p:scale>
        <p:origin x="756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2B5A6404-16E5-2855-EC3D-DACBE9AA2BD8}"/>
    <pc:docChg chg="modSld">
      <pc:chgData name="" userId="" providerId="" clId="Web-{2B5A6404-16E5-2855-EC3D-DACBE9AA2BD8}" dt="2023-12-22T11:01:28.164" v="3" actId="20577"/>
      <pc:docMkLst>
        <pc:docMk/>
      </pc:docMkLst>
      <pc:sldChg chg="modSp">
        <pc:chgData name="" userId="" providerId="" clId="Web-{2B5A6404-16E5-2855-EC3D-DACBE9AA2BD8}" dt="2023-12-22T11:01:28.164" v="3" actId="20577"/>
        <pc:sldMkLst>
          <pc:docMk/>
          <pc:sldMk cId="0" sldId="256"/>
        </pc:sldMkLst>
        <pc:spChg chg="mod">
          <ac:chgData name="" userId="" providerId="" clId="Web-{2B5A6404-16E5-2855-EC3D-DACBE9AA2BD8}" dt="2023-12-22T11:01:28.164" v="3" actId="20577"/>
          <ac:spMkLst>
            <pc:docMk/>
            <pc:sldMk cId="0" sldId="256"/>
            <ac:spMk id="360" creationId="{00000000-0000-0000-0000-000000000000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0848E609-4C35-29AC-5345-73FC18AB69BF}"/>
    <pc:docChg chg="modSld">
      <pc:chgData name="Anna Steinbauer" userId="S::anna.steinbauer@stiftung-wirtschaftsbildung.at::aa9e69c0-640f-4dee-88df-45dd0169f62d" providerId="AD" clId="Web-{0848E609-4C35-29AC-5345-73FC18AB69BF}" dt="2023-12-17T22:18:29.110" v="11" actId="20577"/>
      <pc:docMkLst>
        <pc:docMk/>
      </pc:docMkLst>
      <pc:sldChg chg="modSp">
        <pc:chgData name="Anna Steinbauer" userId="S::anna.steinbauer@stiftung-wirtschaftsbildung.at::aa9e69c0-640f-4dee-88df-45dd0169f62d" providerId="AD" clId="Web-{0848E609-4C35-29AC-5345-73FC18AB69BF}" dt="2023-12-17T22:18:29.110" v="11" actId="20577"/>
        <pc:sldMkLst>
          <pc:docMk/>
          <pc:sldMk cId="3726949817" sldId="287"/>
        </pc:sldMkLst>
        <pc:spChg chg="mod">
          <ac:chgData name="Anna Steinbauer" userId="S::anna.steinbauer@stiftung-wirtschaftsbildung.at::aa9e69c0-640f-4dee-88df-45dd0169f62d" providerId="AD" clId="Web-{0848E609-4C35-29AC-5345-73FC18AB69BF}" dt="2023-12-17T22:18:29.110" v="11" actId="20577"/>
          <ac:spMkLst>
            <pc:docMk/>
            <pc:sldMk cId="3726949817" sldId="287"/>
            <ac:spMk id="4" creationId="{8E7BF4C9-A8C5-4144-96A4-361B78C7E320}"/>
          </ac:spMkLst>
        </pc:spChg>
      </pc:sldChg>
    </pc:docChg>
  </pc:docChgLst>
  <pc:docChgLst>
    <pc:chgData name="Melissa Grasl" userId="bb2a9396-8f04-4d5e-b980-866a873d236a" providerId="ADAL" clId="{E761BC42-EADC-4480-8BA7-C1BBC10833A7}"/>
    <pc:docChg chg="custSel modSld">
      <pc:chgData name="Melissa Grasl" userId="bb2a9396-8f04-4d5e-b980-866a873d236a" providerId="ADAL" clId="{E761BC42-EADC-4480-8BA7-C1BBC10833A7}" dt="2022-11-22T14:59:12.421" v="552" actId="20577"/>
      <pc:docMkLst>
        <pc:docMk/>
      </pc:docMkLst>
      <pc:sldChg chg="modSp mod addCm">
        <pc:chgData name="Melissa Grasl" userId="bb2a9396-8f04-4d5e-b980-866a873d236a" providerId="ADAL" clId="{E761BC42-EADC-4480-8BA7-C1BBC10833A7}" dt="2022-11-22T14:59:12.421" v="552" actId="20577"/>
        <pc:sldMkLst>
          <pc:docMk/>
          <pc:sldMk cId="3020992509" sldId="270"/>
        </pc:sldMkLst>
        <pc:spChg chg="mod">
          <ac:chgData name="Melissa Grasl" userId="bb2a9396-8f04-4d5e-b980-866a873d236a" providerId="ADAL" clId="{E761BC42-EADC-4480-8BA7-C1BBC10833A7}" dt="2022-11-22T14:59:12.421" v="552" actId="20577"/>
          <ac:spMkLst>
            <pc:docMk/>
            <pc:sldMk cId="3020992509" sldId="270"/>
            <ac:spMk id="2" creationId="{34CD10EF-95D7-4FDD-9E20-06C00B3163A8}"/>
          </ac:spMkLst>
        </pc:spChg>
        <pc:spChg chg="mod">
          <ac:chgData name="Melissa Grasl" userId="bb2a9396-8f04-4d5e-b980-866a873d236a" providerId="ADAL" clId="{E761BC42-EADC-4480-8BA7-C1BBC10833A7}" dt="2022-11-22T14:53:13.271" v="87" actId="108"/>
          <ac:spMkLst>
            <pc:docMk/>
            <pc:sldMk cId="3020992509" sldId="270"/>
            <ac:spMk id="3" creationId="{56A37F8E-8C37-4FC9-AB52-35C97601EDD3}"/>
          </ac:spMkLst>
        </pc:spChg>
      </pc:sldChg>
      <pc:sldChg chg="modSp mod">
        <pc:chgData name="Melissa Grasl" userId="bb2a9396-8f04-4d5e-b980-866a873d236a" providerId="ADAL" clId="{E761BC42-EADC-4480-8BA7-C1BBC10833A7}" dt="2022-11-22T14:58:55.245" v="535" actId="5793"/>
        <pc:sldMkLst>
          <pc:docMk/>
          <pc:sldMk cId="2782499649" sldId="275"/>
        </pc:sldMkLst>
        <pc:spChg chg="mod">
          <ac:chgData name="Melissa Grasl" userId="bb2a9396-8f04-4d5e-b980-866a873d236a" providerId="ADAL" clId="{E761BC42-EADC-4480-8BA7-C1BBC10833A7}" dt="2022-11-22T14:58:50.335" v="533" actId="20577"/>
          <ac:spMkLst>
            <pc:docMk/>
            <pc:sldMk cId="2782499649" sldId="275"/>
            <ac:spMk id="2" creationId="{34CD10EF-95D7-4FDD-9E20-06C00B3163A8}"/>
          </ac:spMkLst>
        </pc:spChg>
        <pc:spChg chg="mod">
          <ac:chgData name="Melissa Grasl" userId="bb2a9396-8f04-4d5e-b980-866a873d236a" providerId="ADAL" clId="{E761BC42-EADC-4480-8BA7-C1BBC10833A7}" dt="2022-11-22T14:58:55.245" v="535" actId="5793"/>
          <ac:spMkLst>
            <pc:docMk/>
            <pc:sldMk cId="2782499649" sldId="275"/>
            <ac:spMk id="3" creationId="{56A37F8E-8C37-4FC9-AB52-35C97601EDD3}"/>
          </ac:spMkLst>
        </pc:spChg>
      </pc:sldChg>
      <pc:sldChg chg="modSp mod">
        <pc:chgData name="Melissa Grasl" userId="bb2a9396-8f04-4d5e-b980-866a873d236a" providerId="ADAL" clId="{E761BC42-EADC-4480-8BA7-C1BBC10833A7}" dt="2022-11-22T14:58:21.831" v="512" actId="20577"/>
        <pc:sldMkLst>
          <pc:docMk/>
          <pc:sldMk cId="1608609887" sldId="281"/>
        </pc:sldMkLst>
        <pc:spChg chg="mod">
          <ac:chgData name="Melissa Grasl" userId="bb2a9396-8f04-4d5e-b980-866a873d236a" providerId="ADAL" clId="{E761BC42-EADC-4480-8BA7-C1BBC10833A7}" dt="2022-11-22T14:58:21.831" v="512" actId="20577"/>
          <ac:spMkLst>
            <pc:docMk/>
            <pc:sldMk cId="1608609887" sldId="281"/>
            <ac:spMk id="2" creationId="{34CD10EF-95D7-4FDD-9E20-06C00B3163A8}"/>
          </ac:spMkLst>
        </pc:spChg>
        <pc:spChg chg="mod">
          <ac:chgData name="Melissa Grasl" userId="bb2a9396-8f04-4d5e-b980-866a873d236a" providerId="ADAL" clId="{E761BC42-EADC-4480-8BA7-C1BBC10833A7}" dt="2022-11-22T14:54:48.030" v="190" actId="108"/>
          <ac:spMkLst>
            <pc:docMk/>
            <pc:sldMk cId="1608609887" sldId="281"/>
            <ac:spMk id="3" creationId="{56A37F8E-8C37-4FC9-AB52-35C97601EDD3}"/>
          </ac:spMkLst>
        </pc:spChg>
      </pc:sldChg>
      <pc:sldChg chg="modSp mod">
        <pc:chgData name="Melissa Grasl" userId="bb2a9396-8f04-4d5e-b980-866a873d236a" providerId="ADAL" clId="{E761BC42-EADC-4480-8BA7-C1BBC10833A7}" dt="2022-11-22T14:57:21.759" v="427" actId="5793"/>
        <pc:sldMkLst>
          <pc:docMk/>
          <pc:sldMk cId="612544982" sldId="282"/>
        </pc:sldMkLst>
        <pc:spChg chg="mod">
          <ac:chgData name="Melissa Grasl" userId="bb2a9396-8f04-4d5e-b980-866a873d236a" providerId="ADAL" clId="{E761BC42-EADC-4480-8BA7-C1BBC10833A7}" dt="2022-11-22T14:57:17.332" v="425" actId="20577"/>
          <ac:spMkLst>
            <pc:docMk/>
            <pc:sldMk cId="612544982" sldId="282"/>
            <ac:spMk id="2" creationId="{34CD10EF-95D7-4FDD-9E20-06C00B3163A8}"/>
          </ac:spMkLst>
        </pc:spChg>
        <pc:spChg chg="mod">
          <ac:chgData name="Melissa Grasl" userId="bb2a9396-8f04-4d5e-b980-866a873d236a" providerId="ADAL" clId="{E761BC42-EADC-4480-8BA7-C1BBC10833A7}" dt="2022-11-22T14:57:21.759" v="427" actId="5793"/>
          <ac:spMkLst>
            <pc:docMk/>
            <pc:sldMk cId="612544982" sldId="282"/>
            <ac:spMk id="3" creationId="{56A37F8E-8C37-4FC9-AB52-35C97601EDD3}"/>
          </ac:spMkLst>
        </pc:spChg>
      </pc:sldChg>
      <pc:sldChg chg="modSp mod">
        <pc:chgData name="Melissa Grasl" userId="bb2a9396-8f04-4d5e-b980-866a873d236a" providerId="ADAL" clId="{E761BC42-EADC-4480-8BA7-C1BBC10833A7}" dt="2022-11-22T14:58:02.453" v="508" actId="20577"/>
        <pc:sldMkLst>
          <pc:docMk/>
          <pc:sldMk cId="3200739307" sldId="283"/>
        </pc:sldMkLst>
        <pc:spChg chg="mod">
          <ac:chgData name="Melissa Grasl" userId="bb2a9396-8f04-4d5e-b980-866a873d236a" providerId="ADAL" clId="{E761BC42-EADC-4480-8BA7-C1BBC10833A7}" dt="2022-11-22T14:58:02.453" v="508" actId="20577"/>
          <ac:spMkLst>
            <pc:docMk/>
            <pc:sldMk cId="3200739307" sldId="283"/>
            <ac:spMk id="2" creationId="{34CD10EF-95D7-4FDD-9E20-06C00B3163A8}"/>
          </ac:spMkLst>
        </pc:spChg>
        <pc:spChg chg="mod">
          <ac:chgData name="Melissa Grasl" userId="bb2a9396-8f04-4d5e-b980-866a873d236a" providerId="ADAL" clId="{E761BC42-EADC-4480-8BA7-C1BBC10833A7}" dt="2022-11-22T14:57:53.661" v="492" actId="20577"/>
          <ac:spMkLst>
            <pc:docMk/>
            <pc:sldMk cId="3200739307" sldId="283"/>
            <ac:spMk id="3" creationId="{56A37F8E-8C37-4FC9-AB52-35C97601EDD3}"/>
          </ac:spMkLst>
        </pc:spChg>
      </pc:sldChg>
      <pc:sldChg chg="modSp mod">
        <pc:chgData name="Melissa Grasl" userId="bb2a9396-8f04-4d5e-b980-866a873d236a" providerId="ADAL" clId="{E761BC42-EADC-4480-8BA7-C1BBC10833A7}" dt="2022-11-22T14:57:41.839" v="485" actId="27636"/>
        <pc:sldMkLst>
          <pc:docMk/>
          <pc:sldMk cId="4009432692" sldId="286"/>
        </pc:sldMkLst>
        <pc:spChg chg="mod">
          <ac:chgData name="Melissa Grasl" userId="bb2a9396-8f04-4d5e-b980-866a873d236a" providerId="ADAL" clId="{E761BC42-EADC-4480-8BA7-C1BBC10833A7}" dt="2022-11-22T14:57:41.839" v="485" actId="27636"/>
          <ac:spMkLst>
            <pc:docMk/>
            <pc:sldMk cId="4009432692" sldId="286"/>
            <ac:spMk id="2" creationId="{A01B5028-E605-4D32-BDF9-9EA2643D899D}"/>
          </ac:spMkLst>
        </pc:spChg>
      </pc:sldChg>
    </pc:docChg>
  </pc:docChgLst>
  <pc:docChgLst>
    <pc:chgData name="Anna Steinbauer" userId="aa9e69c0-640f-4dee-88df-45dd0169f62d" providerId="ADAL" clId="{5A1C88AB-1DB2-4249-93D3-977FAA3C1DB7}"/>
    <pc:docChg chg="addSld modSld">
      <pc:chgData name="Anna Steinbauer" userId="aa9e69c0-640f-4dee-88df-45dd0169f62d" providerId="ADAL" clId="{5A1C88AB-1DB2-4249-93D3-977FAA3C1DB7}" dt="2024-01-09T14:54:58.763" v="3" actId="207"/>
      <pc:docMkLst>
        <pc:docMk/>
      </pc:docMkLst>
      <pc:sldChg chg="modSp mod">
        <pc:chgData name="Anna Steinbauer" userId="aa9e69c0-640f-4dee-88df-45dd0169f62d" providerId="ADAL" clId="{5A1C88AB-1DB2-4249-93D3-977FAA3C1DB7}" dt="2024-01-09T14:51:54.655" v="1" actId="20577"/>
        <pc:sldMkLst>
          <pc:docMk/>
          <pc:sldMk cId="0" sldId="256"/>
        </pc:sldMkLst>
        <pc:spChg chg="mod">
          <ac:chgData name="Anna Steinbauer" userId="aa9e69c0-640f-4dee-88df-45dd0169f62d" providerId="ADAL" clId="{5A1C88AB-1DB2-4249-93D3-977FAA3C1DB7}" dt="2024-01-09T14:51:54.655" v="1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add mod">
        <pc:chgData name="Anna Steinbauer" userId="aa9e69c0-640f-4dee-88df-45dd0169f62d" providerId="ADAL" clId="{5A1C88AB-1DB2-4249-93D3-977FAA3C1DB7}" dt="2024-01-09T14:54:58.763" v="3" actId="207"/>
        <pc:sldMkLst>
          <pc:docMk/>
          <pc:sldMk cId="2908497456" sldId="292"/>
        </pc:sldMkLst>
        <pc:spChg chg="mod">
          <ac:chgData name="Anna Steinbauer" userId="aa9e69c0-640f-4dee-88df-45dd0169f62d" providerId="ADAL" clId="{5A1C88AB-1DB2-4249-93D3-977FAA3C1DB7}" dt="2024-01-09T14:54:58.763" v="3" actId="207"/>
          <ac:spMkLst>
            <pc:docMk/>
            <pc:sldMk cId="2908497456" sldId="292"/>
            <ac:spMk id="362" creationId="{00000000-0000-0000-0000-000000000000}"/>
          </ac:spMkLst>
        </pc:spChg>
      </pc:sldChg>
      <pc:sldChg chg="add modTransition">
        <pc:chgData name="Anna Steinbauer" userId="aa9e69c0-640f-4dee-88df-45dd0169f62d" providerId="ADAL" clId="{5A1C88AB-1DB2-4249-93D3-977FAA3C1DB7}" dt="2024-01-09T14:54:35.796" v="2"/>
        <pc:sldMkLst>
          <pc:docMk/>
          <pc:sldMk cId="0" sldId="293"/>
        </pc:sldMkLst>
      </pc:sldChg>
    </pc:docChg>
  </pc:docChgLst>
  <pc:docChgLst>
    <pc:chgData name="Silvana Lobin" userId="a498a0ad-fda0-4616-b8e4-5cfb7a01e30b" providerId="ADAL" clId="{732733D1-A439-4306-B8BD-1A1C75A86048}"/>
    <pc:docChg chg="undo redo custSel addSld delSld modSld sldOrd">
      <pc:chgData name="Silvana Lobin" userId="a498a0ad-fda0-4616-b8e4-5cfb7a01e30b" providerId="ADAL" clId="{732733D1-A439-4306-B8BD-1A1C75A86048}" dt="2023-12-21T15:38:27.498" v="1184" actId="1036"/>
      <pc:docMkLst>
        <pc:docMk/>
      </pc:docMkLst>
      <pc:sldChg chg="modSp add mod">
        <pc:chgData name="Silvana Lobin" userId="a498a0ad-fda0-4616-b8e4-5cfb7a01e30b" providerId="ADAL" clId="{732733D1-A439-4306-B8BD-1A1C75A86048}" dt="2023-12-13T10:56:05.178" v="1024" actId="20577"/>
        <pc:sldMkLst>
          <pc:docMk/>
          <pc:sldMk cId="0" sldId="256"/>
        </pc:sldMkLst>
        <pc:spChg chg="mod">
          <ac:chgData name="Silvana Lobin" userId="a498a0ad-fda0-4616-b8e4-5cfb7a01e30b" providerId="ADAL" clId="{732733D1-A439-4306-B8BD-1A1C75A86048}" dt="2023-12-13T10:56:05.178" v="1024" actId="20577"/>
          <ac:spMkLst>
            <pc:docMk/>
            <pc:sldMk cId="0" sldId="256"/>
            <ac:spMk id="360" creationId="{00000000-0000-0000-0000-000000000000}"/>
          </ac:spMkLst>
        </pc:spChg>
      </pc:sldChg>
      <pc:sldChg chg="del">
        <pc:chgData name="Silvana Lobin" userId="a498a0ad-fda0-4616-b8e4-5cfb7a01e30b" providerId="ADAL" clId="{732733D1-A439-4306-B8BD-1A1C75A86048}" dt="2023-12-13T10:55:47.744" v="991" actId="47"/>
        <pc:sldMkLst>
          <pc:docMk/>
          <pc:sldMk cId="4017535009" sldId="263"/>
        </pc:sldMkLst>
      </pc:sldChg>
      <pc:sldChg chg="ord">
        <pc:chgData name="Silvana Lobin" userId="a498a0ad-fda0-4616-b8e4-5cfb7a01e30b" providerId="ADAL" clId="{732733D1-A439-4306-B8BD-1A1C75A86048}" dt="2023-12-13T09:30:55.723" v="5"/>
        <pc:sldMkLst>
          <pc:docMk/>
          <pc:sldMk cId="3200739307" sldId="283"/>
        </pc:sldMkLst>
      </pc:sldChg>
      <pc:sldChg chg="addSp delSp modSp add mod">
        <pc:chgData name="Silvana Lobin" userId="a498a0ad-fda0-4616-b8e4-5cfb7a01e30b" providerId="ADAL" clId="{732733D1-A439-4306-B8BD-1A1C75A86048}" dt="2023-12-21T15:38:27.498" v="1184" actId="1036"/>
        <pc:sldMkLst>
          <pc:docMk/>
          <pc:sldMk cId="3726949817" sldId="287"/>
        </pc:sldMkLst>
        <pc:spChg chg="mod">
          <ac:chgData name="Silvana Lobin" userId="a498a0ad-fda0-4616-b8e4-5cfb7a01e30b" providerId="ADAL" clId="{732733D1-A439-4306-B8BD-1A1C75A86048}" dt="2023-12-13T09:31:10.439" v="8" actId="20577"/>
          <ac:spMkLst>
            <pc:docMk/>
            <pc:sldMk cId="3726949817" sldId="287"/>
            <ac:spMk id="2" creationId="{A01B5028-E605-4D32-BDF9-9EA2643D899D}"/>
          </ac:spMkLst>
        </pc:spChg>
        <pc:spChg chg="mod">
          <ac:chgData name="Silvana Lobin" userId="a498a0ad-fda0-4616-b8e4-5cfb7a01e30b" providerId="ADAL" clId="{732733D1-A439-4306-B8BD-1A1C75A86048}" dt="2023-12-13T10:31:27.195" v="23" actId="2711"/>
          <ac:spMkLst>
            <pc:docMk/>
            <pc:sldMk cId="3726949817" sldId="287"/>
            <ac:spMk id="4" creationId="{8E7BF4C9-A8C5-4144-96A4-361B78C7E320}"/>
          </ac:spMkLst>
        </pc:spChg>
        <pc:picChg chg="add mod">
          <ac:chgData name="Silvana Lobin" userId="a498a0ad-fda0-4616-b8e4-5cfb7a01e30b" providerId="ADAL" clId="{732733D1-A439-4306-B8BD-1A1C75A86048}" dt="2023-12-21T15:38:27.498" v="1184" actId="1036"/>
          <ac:picMkLst>
            <pc:docMk/>
            <pc:sldMk cId="3726949817" sldId="287"/>
            <ac:picMk id="6" creationId="{985445A6-EDE0-0868-37F4-36BEDCC79F50}"/>
          </ac:picMkLst>
        </pc:picChg>
        <pc:picChg chg="del">
          <ac:chgData name="Silvana Lobin" userId="a498a0ad-fda0-4616-b8e4-5cfb7a01e30b" providerId="ADAL" clId="{732733D1-A439-4306-B8BD-1A1C75A86048}" dt="2023-12-13T09:30:59.416" v="6" actId="478"/>
          <ac:picMkLst>
            <pc:docMk/>
            <pc:sldMk cId="3726949817" sldId="287"/>
            <ac:picMk id="7" creationId="{2C96E884-9D63-48B9-AB14-64F97200E7A3}"/>
          </ac:picMkLst>
        </pc:picChg>
      </pc:sldChg>
      <pc:sldChg chg="modSp add mod ord">
        <pc:chgData name="Silvana Lobin" userId="a498a0ad-fda0-4616-b8e4-5cfb7a01e30b" providerId="ADAL" clId="{732733D1-A439-4306-B8BD-1A1C75A86048}" dt="2023-12-13T10:33:33.340" v="310" actId="20577"/>
        <pc:sldMkLst>
          <pc:docMk/>
          <pc:sldMk cId="4163671377" sldId="288"/>
        </pc:sldMkLst>
        <pc:spChg chg="mod">
          <ac:chgData name="Silvana Lobin" userId="a498a0ad-fda0-4616-b8e4-5cfb7a01e30b" providerId="ADAL" clId="{732733D1-A439-4306-B8BD-1A1C75A86048}" dt="2023-12-13T10:32:28.105" v="66" actId="20577"/>
          <ac:spMkLst>
            <pc:docMk/>
            <pc:sldMk cId="4163671377" sldId="288"/>
            <ac:spMk id="2" creationId="{34CD10EF-95D7-4FDD-9E20-06C00B3163A8}"/>
          </ac:spMkLst>
        </pc:spChg>
        <pc:spChg chg="mod">
          <ac:chgData name="Silvana Lobin" userId="a498a0ad-fda0-4616-b8e4-5cfb7a01e30b" providerId="ADAL" clId="{732733D1-A439-4306-B8BD-1A1C75A86048}" dt="2023-12-13T10:33:33.340" v="310" actId="20577"/>
          <ac:spMkLst>
            <pc:docMk/>
            <pc:sldMk cId="4163671377" sldId="288"/>
            <ac:spMk id="3" creationId="{56A37F8E-8C37-4FC9-AB52-35C97601EDD3}"/>
          </ac:spMkLst>
        </pc:spChg>
      </pc:sldChg>
      <pc:sldChg chg="addSp modSp add mod ord">
        <pc:chgData name="Silvana Lobin" userId="a498a0ad-fda0-4616-b8e4-5cfb7a01e30b" providerId="ADAL" clId="{732733D1-A439-4306-B8BD-1A1C75A86048}" dt="2023-12-21T15:37:58.884" v="1171" actId="1076"/>
        <pc:sldMkLst>
          <pc:docMk/>
          <pc:sldMk cId="2948905276" sldId="289"/>
        </pc:sldMkLst>
        <pc:spChg chg="mod">
          <ac:chgData name="Silvana Lobin" userId="a498a0ad-fda0-4616-b8e4-5cfb7a01e30b" providerId="ADAL" clId="{732733D1-A439-4306-B8BD-1A1C75A86048}" dt="2023-12-13T10:37:53.837" v="989" actId="20577"/>
          <ac:spMkLst>
            <pc:docMk/>
            <pc:sldMk cId="2948905276" sldId="289"/>
            <ac:spMk id="2" creationId="{A01B5028-E605-4D32-BDF9-9EA2643D899D}"/>
          </ac:spMkLst>
        </pc:spChg>
        <pc:spChg chg="mod">
          <ac:chgData name="Silvana Lobin" userId="a498a0ad-fda0-4616-b8e4-5cfb7a01e30b" providerId="ADAL" clId="{732733D1-A439-4306-B8BD-1A1C75A86048}" dt="2023-12-21T13:03:22.653" v="1165" actId="20577"/>
          <ac:spMkLst>
            <pc:docMk/>
            <pc:sldMk cId="2948905276" sldId="289"/>
            <ac:spMk id="4" creationId="{8E7BF4C9-A8C5-4144-96A4-361B78C7E320}"/>
          </ac:spMkLst>
        </pc:spChg>
        <pc:picChg chg="add mod">
          <ac:chgData name="Silvana Lobin" userId="a498a0ad-fda0-4616-b8e4-5cfb7a01e30b" providerId="ADAL" clId="{732733D1-A439-4306-B8BD-1A1C75A86048}" dt="2023-12-21T15:37:58.884" v="1171" actId="1076"/>
          <ac:picMkLst>
            <pc:docMk/>
            <pc:sldMk cId="2948905276" sldId="289"/>
            <ac:picMk id="6" creationId="{A9E7D5D4-E6A1-C0FE-AA29-A37221A4E1AF}"/>
          </ac:picMkLst>
        </pc:picChg>
      </pc:sldChg>
      <pc:sldChg chg="modSp add mod ord">
        <pc:chgData name="Silvana Lobin" userId="a498a0ad-fda0-4616-b8e4-5cfb7a01e30b" providerId="ADAL" clId="{732733D1-A439-4306-B8BD-1A1C75A86048}" dt="2023-12-21T11:03:33.633" v="1156" actId="20577"/>
        <pc:sldMkLst>
          <pc:docMk/>
          <pc:sldMk cId="2461545306" sldId="290"/>
        </pc:sldMkLst>
        <pc:spChg chg="mod">
          <ac:chgData name="Silvana Lobin" userId="a498a0ad-fda0-4616-b8e4-5cfb7a01e30b" providerId="ADAL" clId="{732733D1-A439-4306-B8BD-1A1C75A86048}" dt="2023-12-13T10:37:35.725" v="969" actId="20577"/>
          <ac:spMkLst>
            <pc:docMk/>
            <pc:sldMk cId="2461545306" sldId="290"/>
            <ac:spMk id="2" creationId="{34CD10EF-95D7-4FDD-9E20-06C00B3163A8}"/>
          </ac:spMkLst>
        </pc:spChg>
        <pc:spChg chg="mod">
          <ac:chgData name="Silvana Lobin" userId="a498a0ad-fda0-4616-b8e4-5cfb7a01e30b" providerId="ADAL" clId="{732733D1-A439-4306-B8BD-1A1C75A86048}" dt="2023-12-21T11:03:33.633" v="1156" actId="20577"/>
          <ac:spMkLst>
            <pc:docMk/>
            <pc:sldMk cId="2461545306" sldId="290"/>
            <ac:spMk id="3" creationId="{56A37F8E-8C37-4FC9-AB52-35C97601EDD3}"/>
          </ac:spMkLst>
        </pc:spChg>
      </pc:sldChg>
      <pc:sldChg chg="modSp add mod modTransition">
        <pc:chgData name="Silvana Lobin" userId="a498a0ad-fda0-4616-b8e4-5cfb7a01e30b" providerId="ADAL" clId="{732733D1-A439-4306-B8BD-1A1C75A86048}" dt="2023-12-13T10:56:41.044" v="1091" actId="20577"/>
        <pc:sldMkLst>
          <pc:docMk/>
          <pc:sldMk cId="858717602" sldId="291"/>
        </pc:sldMkLst>
        <pc:spChg chg="mod">
          <ac:chgData name="Silvana Lobin" userId="a498a0ad-fda0-4616-b8e4-5cfb7a01e30b" providerId="ADAL" clId="{732733D1-A439-4306-B8BD-1A1C75A86048}" dt="2023-12-13T10:56:41.044" v="1091" actId="20577"/>
          <ac:spMkLst>
            <pc:docMk/>
            <pc:sldMk cId="858717602" sldId="291"/>
            <ac:spMk id="3" creationId="{5458406A-D156-7B30-F971-7443E33ECA23}"/>
          </ac:spMkLst>
        </pc:spChg>
      </pc:sldChg>
    </pc:docChg>
  </pc:docChgLst>
  <pc:docChgLst>
    <pc:chgData name="Jacqueline Ihle" userId="b40945a6-9563-42ef-bee3-b4382dbad4cb" providerId="ADAL" clId="{AF0B70AA-F110-4D56-A88B-472ED7229934}"/>
    <pc:docChg chg="modSld">
      <pc:chgData name="Jacqueline Ihle" userId="b40945a6-9563-42ef-bee3-b4382dbad4cb" providerId="ADAL" clId="{AF0B70AA-F110-4D56-A88B-472ED7229934}" dt="2022-09-07T08:34:58.751" v="54" actId="20577"/>
      <pc:docMkLst>
        <pc:docMk/>
      </pc:docMkLst>
    </pc:docChg>
  </pc:docChgLst>
  <pc:docChgLst>
    <pc:chgData name="Anna Steinbauer" userId="S::anna.steinbauer@stiftung-wirtschaftsbildung.at::aa9e69c0-640f-4dee-88df-45dd0169f62d" providerId="AD" clId="Web-{FECD83DD-383D-8E0E-6BFB-D323FB79CF76}"/>
    <pc:docChg chg="modSld">
      <pc:chgData name="Anna Steinbauer" userId="S::anna.steinbauer@stiftung-wirtschaftsbildung.at::aa9e69c0-640f-4dee-88df-45dd0169f62d" providerId="AD" clId="Web-{FECD83DD-383D-8E0E-6BFB-D323FB79CF76}" dt="2023-12-17T21:08:03.845" v="11" actId="20577"/>
      <pc:docMkLst>
        <pc:docMk/>
      </pc:docMkLst>
      <pc:sldChg chg="delCm">
        <pc:chgData name="Anna Steinbauer" userId="S::anna.steinbauer@stiftung-wirtschaftsbildung.at::aa9e69c0-640f-4dee-88df-45dd0169f62d" providerId="AD" clId="Web-{FECD83DD-383D-8E0E-6BFB-D323FB79CF76}" dt="2023-12-17T21:07:23.750" v="8"/>
        <pc:sldMkLst>
          <pc:docMk/>
          <pc:sldMk cId="3020992509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S::anna.steinbauer@stiftung-wirtschaftsbildung.at::aa9e69c0-640f-4dee-88df-45dd0169f62d" providerId="AD" clId="Web-{FECD83DD-383D-8E0E-6BFB-D323FB79CF76}" dt="2023-12-17T21:07:23.750" v="8"/>
              <pc2:cmMkLst xmlns:pc2="http://schemas.microsoft.com/office/powerpoint/2019/9/main/command">
                <pc:docMk/>
                <pc:sldMk cId="3020992509" sldId="270"/>
                <pc2:cmMk id="{B966A46F-1559-40B3-93A0-E7A8C6FA7BA5}"/>
              </pc2:cmMkLst>
            </pc226:cmChg>
          </p:ext>
        </pc:extLst>
      </pc:sldChg>
      <pc:sldChg chg="modSp">
        <pc:chgData name="Anna Steinbauer" userId="S::anna.steinbauer@stiftung-wirtschaftsbildung.at::aa9e69c0-640f-4dee-88df-45dd0169f62d" providerId="AD" clId="Web-{FECD83DD-383D-8E0E-6BFB-D323FB79CF76}" dt="2023-12-17T21:07:39.095" v="9" actId="20577"/>
        <pc:sldMkLst>
          <pc:docMk/>
          <pc:sldMk cId="1608609887" sldId="281"/>
        </pc:sldMkLst>
        <pc:spChg chg="mod">
          <ac:chgData name="Anna Steinbauer" userId="S::anna.steinbauer@stiftung-wirtschaftsbildung.at::aa9e69c0-640f-4dee-88df-45dd0169f62d" providerId="AD" clId="Web-{FECD83DD-383D-8E0E-6BFB-D323FB79CF76}" dt="2023-12-17T21:07:39.095" v="9" actId="20577"/>
          <ac:spMkLst>
            <pc:docMk/>
            <pc:sldMk cId="1608609887" sldId="281"/>
            <ac:spMk id="2" creationId="{34CD10EF-95D7-4FDD-9E20-06C00B3163A8}"/>
          </ac:spMkLst>
        </pc:spChg>
      </pc:sldChg>
      <pc:sldChg chg="modSp">
        <pc:chgData name="Anna Steinbauer" userId="S::anna.steinbauer@stiftung-wirtschaftsbildung.at::aa9e69c0-640f-4dee-88df-45dd0169f62d" providerId="AD" clId="Web-{FECD83DD-383D-8E0E-6BFB-D323FB79CF76}" dt="2023-12-17T21:07:51.095" v="10" actId="20577"/>
        <pc:sldMkLst>
          <pc:docMk/>
          <pc:sldMk cId="4163671377" sldId="288"/>
        </pc:sldMkLst>
        <pc:spChg chg="mod">
          <ac:chgData name="Anna Steinbauer" userId="S::anna.steinbauer@stiftung-wirtschaftsbildung.at::aa9e69c0-640f-4dee-88df-45dd0169f62d" providerId="AD" clId="Web-{FECD83DD-383D-8E0E-6BFB-D323FB79CF76}" dt="2023-12-17T21:07:51.095" v="10" actId="20577"/>
          <ac:spMkLst>
            <pc:docMk/>
            <pc:sldMk cId="4163671377" sldId="288"/>
            <ac:spMk id="2" creationId="{34CD10EF-95D7-4FDD-9E20-06C00B3163A8}"/>
          </ac:spMkLst>
        </pc:spChg>
      </pc:sldChg>
      <pc:sldChg chg="modSp">
        <pc:chgData name="Anna Steinbauer" userId="S::anna.steinbauer@stiftung-wirtschaftsbildung.at::aa9e69c0-640f-4dee-88df-45dd0169f62d" providerId="AD" clId="Web-{FECD83DD-383D-8E0E-6BFB-D323FB79CF76}" dt="2023-12-17T21:08:03.845" v="11" actId="20577"/>
        <pc:sldMkLst>
          <pc:docMk/>
          <pc:sldMk cId="2948905276" sldId="289"/>
        </pc:sldMkLst>
        <pc:spChg chg="mod">
          <ac:chgData name="Anna Steinbauer" userId="S::anna.steinbauer@stiftung-wirtschaftsbildung.at::aa9e69c0-640f-4dee-88df-45dd0169f62d" providerId="AD" clId="Web-{FECD83DD-383D-8E0E-6BFB-D323FB79CF76}" dt="2023-12-17T21:08:03.845" v="11" actId="20577"/>
          <ac:spMkLst>
            <pc:docMk/>
            <pc:sldMk cId="2948905276" sldId="289"/>
            <ac:spMk id="2" creationId="{A01B5028-E605-4D32-BDF9-9EA2643D899D}"/>
          </ac:spMkLst>
        </pc:spChg>
      </pc:sldChg>
      <pc:sldChg chg="modSp">
        <pc:chgData name="Anna Steinbauer" userId="S::anna.steinbauer@stiftung-wirtschaftsbildung.at::aa9e69c0-640f-4dee-88df-45dd0169f62d" providerId="AD" clId="Web-{FECD83DD-383D-8E0E-6BFB-D323FB79CF76}" dt="2023-12-17T21:06:08.545" v="2" actId="20577"/>
        <pc:sldMkLst>
          <pc:docMk/>
          <pc:sldMk cId="2461545306" sldId="290"/>
        </pc:sldMkLst>
        <pc:spChg chg="mod">
          <ac:chgData name="Anna Steinbauer" userId="S::anna.steinbauer@stiftung-wirtschaftsbildung.at::aa9e69c0-640f-4dee-88df-45dd0169f62d" providerId="AD" clId="Web-{FECD83DD-383D-8E0E-6BFB-D323FB79CF76}" dt="2023-12-17T21:06:08.545" v="2" actId="20577"/>
          <ac:spMkLst>
            <pc:docMk/>
            <pc:sldMk cId="2461545306" sldId="290"/>
            <ac:spMk id="2" creationId="{34CD10EF-95D7-4FDD-9E20-06C00B3163A8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D6D636E1-4BC3-2B2A-ECBA-453D74712C4B}"/>
    <pc:docChg chg="modSld">
      <pc:chgData name="Anna Steinbauer" userId="S::anna.steinbauer@stiftung-wirtschaftsbildung.at::aa9e69c0-640f-4dee-88df-45dd0169f62d" providerId="AD" clId="Web-{D6D636E1-4BC3-2B2A-ECBA-453D74712C4B}" dt="2023-12-17T23:40:21.596" v="7" actId="20577"/>
      <pc:docMkLst>
        <pc:docMk/>
      </pc:docMkLst>
      <pc:sldChg chg="modSp">
        <pc:chgData name="Anna Steinbauer" userId="S::anna.steinbauer@stiftung-wirtschaftsbildung.at::aa9e69c0-640f-4dee-88df-45dd0169f62d" providerId="AD" clId="Web-{D6D636E1-4BC3-2B2A-ECBA-453D74712C4B}" dt="2023-12-17T23:40:21.596" v="7" actId="20577"/>
        <pc:sldMkLst>
          <pc:docMk/>
          <pc:sldMk cId="3200739307" sldId="283"/>
        </pc:sldMkLst>
        <pc:spChg chg="mod">
          <ac:chgData name="Anna Steinbauer" userId="S::anna.steinbauer@stiftung-wirtschaftsbildung.at::aa9e69c0-640f-4dee-88df-45dd0169f62d" providerId="AD" clId="Web-{D6D636E1-4BC3-2B2A-ECBA-453D74712C4B}" dt="2023-12-17T23:40:21.596" v="7" actId="20577"/>
          <ac:spMkLst>
            <pc:docMk/>
            <pc:sldMk cId="3200739307" sldId="283"/>
            <ac:spMk id="3" creationId="{56A37F8E-8C37-4FC9-AB52-35C97601EDD3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2B5A6404-16E5-2855-EC3D-DACBE9AA2BD8}"/>
    <pc:docChg chg="modSld">
      <pc:chgData name="Anna Steinbauer" userId="S::anna.steinbauer@stiftung-wirtschaftsbildung.at::aa9e69c0-640f-4dee-88df-45dd0169f62d" providerId="AD" clId="Web-{2B5A6404-16E5-2855-EC3D-DACBE9AA2BD8}" dt="2023-12-22T11:01:41.117" v="8" actId="20577"/>
      <pc:docMkLst>
        <pc:docMk/>
      </pc:docMkLst>
      <pc:sldChg chg="modSp">
        <pc:chgData name="Anna Steinbauer" userId="S::anna.steinbauer@stiftung-wirtschaftsbildung.at::aa9e69c0-640f-4dee-88df-45dd0169f62d" providerId="AD" clId="Web-{2B5A6404-16E5-2855-EC3D-DACBE9AA2BD8}" dt="2023-12-22T11:01:41.117" v="8" actId="20577"/>
        <pc:sldMkLst>
          <pc:docMk/>
          <pc:sldMk cId="0" sldId="256"/>
        </pc:sldMkLst>
        <pc:spChg chg="mod">
          <ac:chgData name="Anna Steinbauer" userId="S::anna.steinbauer@stiftung-wirtschaftsbildung.at::aa9e69c0-640f-4dee-88df-45dd0169f62d" providerId="AD" clId="Web-{2B5A6404-16E5-2855-EC3D-DACBE9AA2BD8}" dt="2023-12-22T11:01:41.117" v="8" actId="20577"/>
          <ac:spMkLst>
            <pc:docMk/>
            <pc:sldMk cId="0" sldId="256"/>
            <ac:spMk id="360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37B20B82-DB19-491C-BD31-F74ABF78D20D}"/>
    <pc:docChg chg="undo custSel modSld">
      <pc:chgData name="Anna Steinbauer" userId="aa9e69c0-640f-4dee-88df-45dd0169f62d" providerId="ADAL" clId="{37B20B82-DB19-491C-BD31-F74ABF78D20D}" dt="2022-12-01T12:17:33.320" v="102" actId="20577"/>
      <pc:docMkLst>
        <pc:docMk/>
      </pc:docMkLst>
      <pc:sldChg chg="addSp delSp modSp">
        <pc:chgData name="Anna Steinbauer" userId="aa9e69c0-640f-4dee-88df-45dd0169f62d" providerId="ADAL" clId="{37B20B82-DB19-491C-BD31-F74ABF78D20D}" dt="2022-12-01T09:54:10.367" v="84" actId="20577"/>
        <pc:sldMkLst>
          <pc:docMk/>
          <pc:sldMk cId="2323778896" sldId="269"/>
        </pc:sldMkLst>
        <pc:spChg chg="mod">
          <ac:chgData name="Anna Steinbauer" userId="aa9e69c0-640f-4dee-88df-45dd0169f62d" providerId="ADAL" clId="{37B20B82-DB19-491C-BD31-F74ABF78D20D}" dt="2022-12-01T09:54:10.367" v="84" actId="20577"/>
          <ac:spMkLst>
            <pc:docMk/>
            <pc:sldMk cId="2323778896" sldId="269"/>
            <ac:spMk id="4" creationId="{8E7BF4C9-A8C5-4144-96A4-361B78C7E320}"/>
          </ac:spMkLst>
        </pc:spChg>
        <pc:spChg chg="del">
          <ac:chgData name="Anna Steinbauer" userId="aa9e69c0-640f-4dee-88df-45dd0169f62d" providerId="ADAL" clId="{37B20B82-DB19-491C-BD31-F74ABF78D20D}" dt="2022-11-30T22:32:25.348" v="62" actId="478"/>
          <ac:spMkLst>
            <pc:docMk/>
            <pc:sldMk cId="2323778896" sldId="269"/>
            <ac:spMk id="5" creationId="{DFE4A117-AC64-459E-8480-4BD876B62924}"/>
          </ac:spMkLst>
        </pc:spChg>
        <pc:picChg chg="add mod">
          <ac:chgData name="Anna Steinbauer" userId="aa9e69c0-640f-4dee-88df-45dd0169f62d" providerId="ADAL" clId="{37B20B82-DB19-491C-BD31-F74ABF78D20D}" dt="2022-11-30T22:32:33.551" v="66" actId="1076"/>
          <ac:picMkLst>
            <pc:docMk/>
            <pc:sldMk cId="2323778896" sldId="269"/>
            <ac:picMk id="7" creationId="{D5F90BC3-563E-4305-A7CE-97400BC7D135}"/>
          </ac:picMkLst>
        </pc:picChg>
      </pc:sldChg>
      <pc:sldChg chg="addSp delSp modSp">
        <pc:chgData name="Anna Steinbauer" userId="aa9e69c0-640f-4dee-88df-45dd0169f62d" providerId="ADAL" clId="{37B20B82-DB19-491C-BD31-F74ABF78D20D}" dt="2022-11-30T22:32:10.952" v="61" actId="1076"/>
        <pc:sldMkLst>
          <pc:docMk/>
          <pc:sldMk cId="1533728856" sldId="280"/>
        </pc:sldMkLst>
        <pc:spChg chg="mod">
          <ac:chgData name="Anna Steinbauer" userId="aa9e69c0-640f-4dee-88df-45dd0169f62d" providerId="ADAL" clId="{37B20B82-DB19-491C-BD31-F74ABF78D20D}" dt="2022-11-30T22:32:04.102" v="60" actId="1076"/>
          <ac:spMkLst>
            <pc:docMk/>
            <pc:sldMk cId="1533728856" sldId="280"/>
            <ac:spMk id="4" creationId="{8E7BF4C9-A8C5-4144-96A4-361B78C7E320}"/>
          </ac:spMkLst>
        </pc:spChg>
        <pc:spChg chg="del">
          <ac:chgData name="Anna Steinbauer" userId="aa9e69c0-640f-4dee-88df-45dd0169f62d" providerId="ADAL" clId="{37B20B82-DB19-491C-BD31-F74ABF78D20D}" dt="2022-11-30T22:31:37.153" v="52" actId="478"/>
          <ac:spMkLst>
            <pc:docMk/>
            <pc:sldMk cId="1533728856" sldId="280"/>
            <ac:spMk id="5" creationId="{DFE4A117-AC64-459E-8480-4BD876B62924}"/>
          </ac:spMkLst>
        </pc:spChg>
        <pc:picChg chg="add mod">
          <ac:chgData name="Anna Steinbauer" userId="aa9e69c0-640f-4dee-88df-45dd0169f62d" providerId="ADAL" clId="{37B20B82-DB19-491C-BD31-F74ABF78D20D}" dt="2022-11-30T22:32:10.952" v="61" actId="1076"/>
          <ac:picMkLst>
            <pc:docMk/>
            <pc:sldMk cId="1533728856" sldId="280"/>
            <ac:picMk id="7" creationId="{DABDA6BF-2E6C-4184-AAD2-7C2F13D193C6}"/>
          </ac:picMkLst>
        </pc:picChg>
      </pc:sldChg>
      <pc:sldChg chg="modSp">
        <pc:chgData name="Anna Steinbauer" userId="aa9e69c0-640f-4dee-88df-45dd0169f62d" providerId="ADAL" clId="{37B20B82-DB19-491C-BD31-F74ABF78D20D}" dt="2022-11-30T22:33:23.916" v="75" actId="313"/>
        <pc:sldMkLst>
          <pc:docMk/>
          <pc:sldMk cId="612544982" sldId="282"/>
        </pc:sldMkLst>
        <pc:spChg chg="mod">
          <ac:chgData name="Anna Steinbauer" userId="aa9e69c0-640f-4dee-88df-45dd0169f62d" providerId="ADAL" clId="{37B20B82-DB19-491C-BD31-F74ABF78D20D}" dt="2022-11-30T22:33:23.916" v="75" actId="313"/>
          <ac:spMkLst>
            <pc:docMk/>
            <pc:sldMk cId="612544982" sldId="282"/>
            <ac:spMk id="2" creationId="{34CD10EF-95D7-4FDD-9E20-06C00B3163A8}"/>
          </ac:spMkLst>
        </pc:spChg>
      </pc:sldChg>
      <pc:sldChg chg="addSp delSp modSp">
        <pc:chgData name="Anna Steinbauer" userId="aa9e69c0-640f-4dee-88df-45dd0169f62d" providerId="ADAL" clId="{37B20B82-DB19-491C-BD31-F74ABF78D20D}" dt="2022-12-01T12:17:33.320" v="102" actId="20577"/>
        <pc:sldMkLst>
          <pc:docMk/>
          <pc:sldMk cId="2514990335" sldId="284"/>
        </pc:sldMkLst>
        <pc:spChg chg="mod">
          <ac:chgData name="Anna Steinbauer" userId="aa9e69c0-640f-4dee-88df-45dd0169f62d" providerId="ADAL" clId="{37B20B82-DB19-491C-BD31-F74ABF78D20D}" dt="2022-12-01T12:17:33.320" v="102" actId="20577"/>
          <ac:spMkLst>
            <pc:docMk/>
            <pc:sldMk cId="2514990335" sldId="284"/>
            <ac:spMk id="4" creationId="{8E7BF4C9-A8C5-4144-96A4-361B78C7E320}"/>
          </ac:spMkLst>
        </pc:spChg>
        <pc:spChg chg="del">
          <ac:chgData name="Anna Steinbauer" userId="aa9e69c0-640f-4dee-88df-45dd0169f62d" providerId="ADAL" clId="{37B20B82-DB19-491C-BD31-F74ABF78D20D}" dt="2022-11-30T22:30:30.592" v="42" actId="478"/>
          <ac:spMkLst>
            <pc:docMk/>
            <pc:sldMk cId="2514990335" sldId="284"/>
            <ac:spMk id="5" creationId="{DFE4A117-AC64-459E-8480-4BD876B62924}"/>
          </ac:spMkLst>
        </pc:spChg>
        <pc:picChg chg="add mod">
          <ac:chgData name="Anna Steinbauer" userId="aa9e69c0-640f-4dee-88df-45dd0169f62d" providerId="ADAL" clId="{37B20B82-DB19-491C-BD31-F74ABF78D20D}" dt="2022-11-30T22:30:45.814" v="47" actId="1076"/>
          <ac:picMkLst>
            <pc:docMk/>
            <pc:sldMk cId="2514990335" sldId="284"/>
            <ac:picMk id="7" creationId="{CB20B614-5F75-4DD5-94A4-14137E452173}"/>
          </ac:picMkLst>
        </pc:picChg>
      </pc:sldChg>
      <pc:sldChg chg="addSp delSp modSp">
        <pc:chgData name="Anna Steinbauer" userId="aa9e69c0-640f-4dee-88df-45dd0169f62d" providerId="ADAL" clId="{37B20B82-DB19-491C-BD31-F74ABF78D20D}" dt="2022-11-30T22:30:15.768" v="41" actId="14100"/>
        <pc:sldMkLst>
          <pc:docMk/>
          <pc:sldMk cId="1955035764" sldId="285"/>
        </pc:sldMkLst>
        <pc:spChg chg="mod">
          <ac:chgData name="Anna Steinbauer" userId="aa9e69c0-640f-4dee-88df-45dd0169f62d" providerId="ADAL" clId="{37B20B82-DB19-491C-BD31-F74ABF78D20D}" dt="2022-11-30T22:30:15.768" v="41" actId="14100"/>
          <ac:spMkLst>
            <pc:docMk/>
            <pc:sldMk cId="1955035764" sldId="285"/>
            <ac:spMk id="4" creationId="{8E7BF4C9-A8C5-4144-96A4-361B78C7E320}"/>
          </ac:spMkLst>
        </pc:spChg>
        <pc:spChg chg="del">
          <ac:chgData name="Anna Steinbauer" userId="aa9e69c0-640f-4dee-88df-45dd0169f62d" providerId="ADAL" clId="{37B20B82-DB19-491C-BD31-F74ABF78D20D}" dt="2022-11-30T22:28:36.904" v="10" actId="478"/>
          <ac:spMkLst>
            <pc:docMk/>
            <pc:sldMk cId="1955035764" sldId="285"/>
            <ac:spMk id="5" creationId="{DFE4A117-AC64-459E-8480-4BD876B62924}"/>
          </ac:spMkLst>
        </pc:spChg>
        <pc:picChg chg="add mod modCrop">
          <ac:chgData name="Anna Steinbauer" userId="aa9e69c0-640f-4dee-88df-45dd0169f62d" providerId="ADAL" clId="{37B20B82-DB19-491C-BD31-F74ABF78D20D}" dt="2022-11-30T22:30:09.788" v="39" actId="1076"/>
          <ac:picMkLst>
            <pc:docMk/>
            <pc:sldMk cId="1955035764" sldId="285"/>
            <ac:picMk id="7" creationId="{FBDDE768-CB2F-47FA-BCEE-529A0000918E}"/>
          </ac:picMkLst>
        </pc:picChg>
      </pc:sldChg>
      <pc:sldChg chg="addSp delSp modSp">
        <pc:chgData name="Anna Steinbauer" userId="aa9e69c0-640f-4dee-88df-45dd0169f62d" providerId="ADAL" clId="{37B20B82-DB19-491C-BD31-F74ABF78D20D}" dt="2022-11-30T22:31:15.830" v="51" actId="1076"/>
        <pc:sldMkLst>
          <pc:docMk/>
          <pc:sldMk cId="4009432692" sldId="286"/>
        </pc:sldMkLst>
        <pc:spChg chg="mod">
          <ac:chgData name="Anna Steinbauer" userId="aa9e69c0-640f-4dee-88df-45dd0169f62d" providerId="ADAL" clId="{37B20B82-DB19-491C-BD31-F74ABF78D20D}" dt="2022-11-30T22:31:15.830" v="51" actId="1076"/>
          <ac:spMkLst>
            <pc:docMk/>
            <pc:sldMk cId="4009432692" sldId="286"/>
            <ac:spMk id="4" creationId="{8E7BF4C9-A8C5-4144-96A4-361B78C7E320}"/>
          </ac:spMkLst>
        </pc:spChg>
        <pc:spChg chg="del">
          <ac:chgData name="Anna Steinbauer" userId="aa9e69c0-640f-4dee-88df-45dd0169f62d" providerId="ADAL" clId="{37B20B82-DB19-491C-BD31-F74ABF78D20D}" dt="2022-11-30T22:27:59.361" v="3" actId="478"/>
          <ac:spMkLst>
            <pc:docMk/>
            <pc:sldMk cId="4009432692" sldId="286"/>
            <ac:spMk id="5" creationId="{DFE4A117-AC64-459E-8480-4BD876B62924}"/>
          </ac:spMkLst>
        </pc:spChg>
        <pc:picChg chg="add mod">
          <ac:chgData name="Anna Steinbauer" userId="aa9e69c0-640f-4dee-88df-45dd0169f62d" providerId="ADAL" clId="{37B20B82-DB19-491C-BD31-F74ABF78D20D}" dt="2022-11-30T22:29:18.205" v="23" actId="1076"/>
          <ac:picMkLst>
            <pc:docMk/>
            <pc:sldMk cId="4009432692" sldId="286"/>
            <ac:picMk id="7" creationId="{2C96E884-9D63-48B9-AB14-64F97200E7A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13901-36EA-7640-8ED2-CF12058F6D27}" type="datetimeFigureOut">
              <a:rPr lang="de-DE" smtClean="0"/>
              <a:t>21.02.2025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38E5A-F118-B041-BFA1-A8BEC04B05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32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12" Type="http://schemas.openxmlformats.org/officeDocument/2006/relationships/image" Target="../media/image2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21.png"/><Relationship Id="rId5" Type="http://schemas.openxmlformats.org/officeDocument/2006/relationships/image" Target="../media/image15.emf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emf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8.png"/><Relationship Id="rId3" Type="http://schemas.openxmlformats.org/officeDocument/2006/relationships/image" Target="../media/image11.emf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3.png"/><Relationship Id="rId4" Type="http://schemas.openxmlformats.org/officeDocument/2006/relationships/image" Target="../media/image2.png"/><Relationship Id="rId9" Type="http://schemas.openxmlformats.org/officeDocument/2006/relationships/image" Target="../media/image2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453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D36F46D5-9C21-A342-B90C-371F12E800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FC985984-3C47-3F44-B1D2-E6F2B9D200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0646E174-3754-0046-A8A3-712C7F1B1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F19E33B-5A61-8A45-BC6E-AD66E02A372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9787" y="2244436"/>
            <a:ext cx="4991214" cy="4219864"/>
          </a:xfrm>
        </p:spPr>
        <p:txBody>
          <a:bodyPr>
            <a:normAutofit/>
          </a:bodyPr>
          <a:lstStyle>
            <a:lvl1pPr>
              <a:lnSpc>
                <a:spcPts val="2200"/>
              </a:lnSpc>
              <a:spcBef>
                <a:spcPts val="0"/>
              </a:spcBef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Bild </a:t>
            </a:r>
            <a:r>
              <a:rPr lang="de-DE" dirty="0" err="1"/>
              <a:t>etc</a:t>
            </a:r>
            <a:endParaRPr lang="de-DE" dirty="0"/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2713" y="2244436"/>
            <a:ext cx="5607313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802577"/>
            <a:ext cx="5605670" cy="366172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52448C5-419A-B84D-A878-B6725D70BEFB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2857" y="1686083"/>
            <a:ext cx="5018144" cy="393700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 cap="all" baseline="0">
                <a:solidFill>
                  <a:schemeClr val="accent2"/>
                </a:solidFill>
                <a:latin typeface="Lexen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D462F72B-E934-D04D-8877-8A9A27C85A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CD550327-3894-8549-AB49-D9927CC0F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B0AB13F9-BFBC-6745-911E-D70BDF8B3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433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ED931DD-754D-1241-A935-1F268ABA6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63840536-45E0-9E47-987F-1E8715CCF8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12115AA-9CD0-C545-9475-B982D66270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724644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71948"/>
            <a:ext cx="5605670" cy="379235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25D61A1-E8DC-E645-9FCE-13CE183649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4500" y="2671948"/>
            <a:ext cx="5016501" cy="3792352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CFED1E05-301E-E146-A6FB-BD9DE1A40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E9A892E5-7FC3-6343-B6ED-D9B63684B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A96D1F44-3E70-494E-ABBC-F2814723C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79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95E4EA0-0862-F64B-8EC7-791D77041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1C075597-B49D-0A4A-9F82-7B653C8CCC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F565AC68-1D95-D946-93EE-4C63C4197E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1213" y="1686083"/>
            <a:ext cx="5654794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2186505"/>
            <a:ext cx="5653137" cy="42441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429AE34-2A2C-6E4B-B6FE-4B9BA5B8B2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5057" y="5039360"/>
            <a:ext cx="5057568" cy="1391244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B3179EB7-B906-A848-9B25-3ACF7B6B3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4E584F1E-7156-CB43-A9C6-0F4E648D0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77CEAEC7-5780-334A-96E5-7F850FD8A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4685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84299433-65F4-4246-85DE-898D71A094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69355BE9-162A-D04D-965C-F308F0FD8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15DFFBC-EE06-EF45-A264-7FB4211BB7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E805B782-D5ED-654C-8347-69074C9E6446}"/>
              </a:ext>
            </a:extLst>
          </p:cNvPr>
          <p:cNvSpPr/>
          <p:nvPr userDrawn="1"/>
        </p:nvSpPr>
        <p:spPr>
          <a:xfrm>
            <a:off x="4642855" y="2845893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1194A3A-5396-1447-9785-4999B27D43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278518">
            <a:off x="4388572" y="4026928"/>
            <a:ext cx="508565" cy="47590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4710211" y="2989756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D2C2B42B-D378-1944-B689-355E30AD68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773" y="3115133"/>
            <a:ext cx="6379852" cy="1465693"/>
          </a:xfr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sz="2000" b="1" i="0">
                <a:solidFill>
                  <a:schemeClr val="bg1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4" name="Bildplatzhalter 3">
            <a:extLst>
              <a:ext uri="{FF2B5EF4-FFF2-40B4-BE49-F238E27FC236}">
                <a16:creationId xmlns:a16="http://schemas.microsoft.com/office/drawing/2014/main" id="{F8A1A96E-E956-1F4C-AEFD-76BE55B20A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883900" y="2754730"/>
            <a:ext cx="1097400" cy="1357734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275913"/>
            <a:ext cx="3875039" cy="524410"/>
          </a:xfrm>
        </p:spPr>
        <p:txBody>
          <a:bodyPr lIns="0" tIns="0" rIns="0" bIns="0" anchor="b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Vorname Nachname</a:t>
            </a:r>
          </a:p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967263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D0FC3DD8-4024-9449-9EB5-2FD5456D68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itel 1">
            <a:extLst>
              <a:ext uri="{FF2B5EF4-FFF2-40B4-BE49-F238E27FC236}">
                <a16:creationId xmlns:a16="http://schemas.microsoft.com/office/drawing/2014/main" id="{4727D5D9-9392-644A-94F8-34B7D416F0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BA9202E-02E1-6A44-A43D-2210D85B2E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422066"/>
            <a:ext cx="5043544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245231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8479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BB8BB015-ECA3-7142-A5A3-7ABEFB4991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38738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3033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A5100917-202A-104F-8FC4-7B5800CC4B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50332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561CA966-C87A-7B44-BB17-F1AA0138C9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0332" y="3782978"/>
            <a:ext cx="2948044" cy="230599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0C22DA7B-219C-3F4C-8AE8-FEEF30F8A7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6388" y="4422066"/>
            <a:ext cx="4987920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37" name="Bildplatzhalter 3">
            <a:extLst>
              <a:ext uri="{FF2B5EF4-FFF2-40B4-BE49-F238E27FC236}">
                <a16:creationId xmlns:a16="http://schemas.microsoft.com/office/drawing/2014/main" id="{F0138040-6F2D-8A4A-BB11-9888B8FDFC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93262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9" name="Bildplatzhalter 3">
            <a:extLst>
              <a:ext uri="{FF2B5EF4-FFF2-40B4-BE49-F238E27FC236}">
                <a16:creationId xmlns:a16="http://schemas.microsoft.com/office/drawing/2014/main" id="{BF8044B5-F526-9640-92A5-67C1528B696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33521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0AEF4117-1173-0F43-9A40-8DF5309560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57816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41" name="Textplatzhalter 7">
            <a:extLst>
              <a:ext uri="{FF2B5EF4-FFF2-40B4-BE49-F238E27FC236}">
                <a16:creationId xmlns:a16="http://schemas.microsoft.com/office/drawing/2014/main" id="{1B95BB85-049D-404B-A486-96894C4993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45115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C3FD05DD-D66D-7046-AC52-6FA084BB9F3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45115" y="3782979"/>
            <a:ext cx="2948044" cy="230598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7AC214BF-04C8-BA45-A485-254DA961B328}"/>
              </a:ext>
            </a:extLst>
          </p:cNvPr>
          <p:cNvSpPr/>
          <p:nvPr userDrawn="1"/>
        </p:nvSpPr>
        <p:spPr>
          <a:xfrm>
            <a:off x="6634155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95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7F2EFB80-AECD-FB4E-85CA-56CD95C2DE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4F165C49-AEDB-0C4A-942F-08BF2F14D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1D65620E-7E6D-B445-B0E5-7892196108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0038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279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31" name="Bildplatzhalter 3">
            <a:extLst>
              <a:ext uri="{FF2B5EF4-FFF2-40B4-BE49-F238E27FC236}">
                <a16:creationId xmlns:a16="http://schemas.microsoft.com/office/drawing/2014/main" id="{F90A62EB-E506-0045-A31C-9B3CB87C39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72533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4" name="Bildplatzhalter 3">
            <a:extLst>
              <a:ext uri="{FF2B5EF4-FFF2-40B4-BE49-F238E27FC236}">
                <a16:creationId xmlns:a16="http://schemas.microsoft.com/office/drawing/2014/main" id="{54A7A268-6E63-7947-AE32-797562E2BDB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7500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3" name="Bildplatzhalter 3">
            <a:extLst>
              <a:ext uri="{FF2B5EF4-FFF2-40B4-BE49-F238E27FC236}">
                <a16:creationId xmlns:a16="http://schemas.microsoft.com/office/drawing/2014/main" id="{17E08554-01E4-EB44-809A-537478391A7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729995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6" name="Textplatzhalter 7">
            <a:extLst>
              <a:ext uri="{FF2B5EF4-FFF2-40B4-BE49-F238E27FC236}">
                <a16:creationId xmlns:a16="http://schemas.microsoft.com/office/drawing/2014/main" id="{DF57997B-5B1F-CF4D-9DF6-16B758D2B6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279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17781D0B-A771-E14B-9BBB-4441D4E9E6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0823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48" name="Textplatzhalter 7">
            <a:extLst>
              <a:ext uri="{FF2B5EF4-FFF2-40B4-BE49-F238E27FC236}">
                <a16:creationId xmlns:a16="http://schemas.microsoft.com/office/drawing/2014/main" id="{ADBFCB37-7F39-B548-BEBF-06B8F15F2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0823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CD9FFC31-F063-1D4E-8316-4A2FFC46BF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511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0" name="Textplatzhalter 7">
            <a:extLst>
              <a:ext uri="{FF2B5EF4-FFF2-40B4-BE49-F238E27FC236}">
                <a16:creationId xmlns:a16="http://schemas.microsoft.com/office/drawing/2014/main" id="{4ABA56DB-958C-FC47-A0FB-3D66DFFB55E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8511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51" name="Textplatzhalter 7">
            <a:extLst>
              <a:ext uri="{FF2B5EF4-FFF2-40B4-BE49-F238E27FC236}">
                <a16:creationId xmlns:a16="http://schemas.microsoft.com/office/drawing/2014/main" id="{79BA522B-6417-E841-9B16-C757A7868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7055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2" name="Textplatzhalter 7">
            <a:extLst>
              <a:ext uri="{FF2B5EF4-FFF2-40B4-BE49-F238E27FC236}">
                <a16:creationId xmlns:a16="http://schemas.microsoft.com/office/drawing/2014/main" id="{CD13E313-0ABF-D349-8B09-B2BBB5E6508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055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56194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CE7144F-5824-074A-A24B-F99F4787E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BD760105-35E9-D849-89D6-92C6E3A5AB23}"/>
              </a:ext>
            </a:extLst>
          </p:cNvPr>
          <p:cNvSpPr/>
          <p:nvPr userDrawn="1"/>
        </p:nvSpPr>
        <p:spPr>
          <a:xfrm>
            <a:off x="446626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Abgerundetes Rechteck 9">
            <a:extLst>
              <a:ext uri="{FF2B5EF4-FFF2-40B4-BE49-F238E27FC236}">
                <a16:creationId xmlns:a16="http://schemas.microsoft.com/office/drawing/2014/main" id="{E59B4C73-8953-1E46-BD62-7BBCFDA4D76D}"/>
              </a:ext>
            </a:extLst>
          </p:cNvPr>
          <p:cNvSpPr/>
          <p:nvPr userDrawn="1"/>
        </p:nvSpPr>
        <p:spPr>
          <a:xfrm>
            <a:off x="8279977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>
            <a:extLst>
              <a:ext uri="{FF2B5EF4-FFF2-40B4-BE49-F238E27FC236}">
                <a16:creationId xmlns:a16="http://schemas.microsoft.com/office/drawing/2014/main" id="{C16B59C3-7276-8E40-9F6D-54AA853C6880}"/>
              </a:ext>
            </a:extLst>
          </p:cNvPr>
          <p:cNvSpPr/>
          <p:nvPr userDrawn="1"/>
        </p:nvSpPr>
        <p:spPr>
          <a:xfrm>
            <a:off x="4370584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1617E335-DEF5-084D-8BC1-8364A9701C8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240908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FC021B38-D74F-8E41-82AC-6612BF5F12E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41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13573EB4-D277-8943-A492-C8B4C12775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359CF8-C685-B542-960A-CCA7080E10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36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D645A76F-7914-4F4B-A673-64658B4A76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378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903C71B5-5240-BF45-BA74-8C6B5D63A1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9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2F03D239-002F-654B-94BF-19CEDA1B554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373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9" name="Textplatzhalter 2">
            <a:extLst>
              <a:ext uri="{FF2B5EF4-FFF2-40B4-BE49-F238E27FC236}">
                <a16:creationId xmlns:a16="http://schemas.microsoft.com/office/drawing/2014/main" id="{CDA83ED0-7C6F-A149-897C-8E9D4913E49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3025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9AB46299-F67E-684F-8FBF-7350E07A23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041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0FDC3B4-21AD-D243-969D-AC02DA46910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2980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82DCD83D-A943-A64A-ACB3-32DC22C1C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2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25F3A73-23AE-C243-9DDC-ADB8F0376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B212E5A-9786-5247-9C49-40E1FECA6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962151"/>
          </a:xfrm>
        </p:spPr>
        <p:txBody>
          <a:bodyPr anchor="b"/>
          <a:lstStyle>
            <a:lvl1pPr algn="ctr">
              <a:defRPr sz="6000" b="1" i="0">
                <a:latin typeface="Lexend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AC0E797-D7D2-6C46-8978-99C2F6CF4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82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200" b="0" i="0">
                <a:latin typeface="Lexen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BBA6D55-19C4-C042-B321-30E17407F7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57272" y="421148"/>
            <a:ext cx="1877455" cy="104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72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B04D4AA4-B82B-8641-8F37-1353A64199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FC45C91A-F594-4042-B762-3FDAE670A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D8C84B7-B1AF-4247-B9B9-4EA9DD6777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E66627-F894-2042-B7C7-EB00DF123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4379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88150394-6DF0-D34E-A0E8-39F5ABC33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3" name="Fußzeilenplatzhalter 4">
            <a:extLst>
              <a:ext uri="{FF2B5EF4-FFF2-40B4-BE49-F238E27FC236}">
                <a16:creationId xmlns:a16="http://schemas.microsoft.com/office/drawing/2014/main" id="{BB116FAC-34AD-5044-808E-35CB30E93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5A7C1DBF-E7E6-FE4C-81D6-A46803C66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104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533BB0F-C7AE-D24F-99F0-C24AE2C29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EE6A3E3-B486-1A43-9702-A15E334E0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9CD7F0DA-F27E-FB4B-A0F9-D652C98AD2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1F030E-330F-5648-802C-6D7C83CBC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447799"/>
            <a:ext cx="6547519" cy="4892375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884F3F-1752-F442-82C4-E434A2EF4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9788" y="2959100"/>
            <a:ext cx="4302238" cy="3381074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772BE3DE-57C7-7947-A501-4BA49F27A4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839EA5A5-BDCF-B942-850F-742D3DE2BE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D2E252DE-8ED7-DE41-A2D3-804F3976B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447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1696041"/>
            <a:ext cx="7355840" cy="2697480"/>
          </a:xfrm>
        </p:spPr>
        <p:txBody>
          <a:bodyPr lIns="0" tIns="0" rIns="0" bIns="0" anchor="ctr">
            <a:noAutofit/>
          </a:bodyPr>
          <a:lstStyle>
            <a:lvl1pPr algn="l">
              <a:defRPr sz="55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br>
              <a:rPr lang="de-DE" dirty="0"/>
            </a:br>
            <a:r>
              <a:rPr lang="de-DE" dirty="0"/>
              <a:t>titel-</a:t>
            </a:r>
            <a:br>
              <a:rPr lang="de-DE" dirty="0"/>
            </a:br>
            <a:r>
              <a:rPr lang="de-DE" dirty="0" err="1"/>
              <a:t>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462877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717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E6DDE7CE-E790-3648-AD5F-CC82A27EB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12CE59C7-F7D1-6B4A-9CFE-5D5F5A2B0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02E25DF-530D-FB41-AE2B-E6B9B529B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1D34BEAF-65A8-D44E-92F2-CC1BDEE1AC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D1F2AD20-0D3A-6443-9628-29E62DE26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55411D10-2197-B74C-A86A-010D88472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917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2107160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3292997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556835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408001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487390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3053685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619980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418627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69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1793999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2979836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243674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094840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174229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2740524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306819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3873114"/>
            <a:ext cx="431800" cy="431800"/>
          </a:xfrm>
          <a:prstGeom prst="rect">
            <a:avLst/>
          </a:prstGeom>
        </p:spPr>
      </p:pic>
      <p:sp>
        <p:nvSpPr>
          <p:cNvPr id="27" name="Rechteck 26">
            <a:extLst>
              <a:ext uri="{FF2B5EF4-FFF2-40B4-BE49-F238E27FC236}">
                <a16:creationId xmlns:a16="http://schemas.microsoft.com/office/drawing/2014/main" id="{E5ACD4F2-A750-B843-931E-3302B90B7663}"/>
              </a:ext>
            </a:extLst>
          </p:cNvPr>
          <p:cNvSpPr/>
          <p:nvPr userDrawn="1"/>
        </p:nvSpPr>
        <p:spPr>
          <a:xfrm>
            <a:off x="0" y="5156326"/>
            <a:ext cx="12192000" cy="169829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9B198D33-B5CB-EB4F-A72D-FB0DAF0AD3D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589" y="5858771"/>
            <a:ext cx="766923" cy="370463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E26BB4D2-FDD8-9D43-BE6A-B76B4B7ECE1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880534" y="5858771"/>
            <a:ext cx="963204" cy="37046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9F9951A-1633-5E48-8336-3D39B48B0B8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491022" y="5870352"/>
            <a:ext cx="1273208" cy="2711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568EC43-4AFA-7D4B-B800-7447BDEC83E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438168" y="5861949"/>
            <a:ext cx="1118681" cy="36339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AF0E644-B26F-ED43-9601-2EAF14DB270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63495" y="5869451"/>
            <a:ext cx="906824" cy="272047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ADA9E785-DBF3-7246-BC4A-070A81FB61D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556529" y="5831454"/>
            <a:ext cx="1634985" cy="42509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17B572B7-FA82-EE4B-A984-9EDE48A7664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77724" y="5863555"/>
            <a:ext cx="1010996" cy="2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48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478EB86-B669-E942-B304-196A7CE463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-1"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6D8A996-8B04-CF4A-A66D-B0216AEA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6" y="1712779"/>
            <a:ext cx="11202839" cy="3488613"/>
          </a:xfrm>
        </p:spPr>
        <p:txBody>
          <a:bodyPr lIns="0" tIns="0" rIns="0" bIns="0">
            <a:normAutofit/>
          </a:bodyPr>
          <a:lstStyle>
            <a:lvl1pPr algn="ctr">
              <a:defRPr sz="3000" b="1" i="0" cap="none" baseline="0">
                <a:solidFill>
                  <a:schemeClr val="bg1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Zitat, </a:t>
            </a:r>
            <a:br>
              <a:rPr lang="de-DE" dirty="0"/>
            </a:br>
            <a:r>
              <a:rPr lang="de-DE" dirty="0"/>
              <a:t>wichtiges etc.</a:t>
            </a:r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327E35A8-0572-D94B-B14D-CC0883509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6706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47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4AAE42D-2DB0-3649-A7D2-128B8354B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7455" y="638174"/>
            <a:ext cx="755935" cy="755935"/>
          </a:xfrm>
          <a:prstGeom prst="rect">
            <a:avLst/>
          </a:prstGeom>
        </p:spPr>
      </p:pic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A447D76E-F801-EA4C-9F1A-CCB4250E626C}"/>
              </a:ext>
            </a:extLst>
          </p:cNvPr>
          <p:cNvSpPr/>
          <p:nvPr userDrawn="1"/>
        </p:nvSpPr>
        <p:spPr>
          <a:xfrm>
            <a:off x="461293" y="805756"/>
            <a:ext cx="1403085" cy="189297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7DD3FBEE-545F-9D4E-A532-9E0318D50CFD}"/>
              </a:ext>
            </a:extLst>
          </p:cNvPr>
          <p:cNvSpPr/>
          <p:nvPr userDrawn="1"/>
        </p:nvSpPr>
        <p:spPr>
          <a:xfrm>
            <a:off x="571896" y="4127149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FEF64F-9D75-E546-818B-44FB3DD4BE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278518">
            <a:off x="317613" y="5308184"/>
            <a:ext cx="508565" cy="47590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2AF8E970-5EF0-6F40-AA7E-E2876738A46E}"/>
              </a:ext>
            </a:extLst>
          </p:cNvPr>
          <p:cNvSpPr/>
          <p:nvPr userDrawn="1"/>
        </p:nvSpPr>
        <p:spPr>
          <a:xfrm>
            <a:off x="639252" y="4271012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428FB95-BC09-1349-8DE6-81C1D2A8A343}"/>
              </a:ext>
            </a:extLst>
          </p:cNvPr>
          <p:cNvSpPr/>
          <p:nvPr userDrawn="1"/>
        </p:nvSpPr>
        <p:spPr>
          <a:xfrm>
            <a:off x="4133589" y="752812"/>
            <a:ext cx="701458" cy="701458"/>
          </a:xfrm>
          <a:prstGeom prst="rect">
            <a:avLst/>
          </a:prstGeom>
          <a:solidFill>
            <a:srgbClr val="AD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4447639-1ADE-9144-8C11-FDDAB1439274}"/>
              </a:ext>
            </a:extLst>
          </p:cNvPr>
          <p:cNvSpPr/>
          <p:nvPr userDrawn="1"/>
        </p:nvSpPr>
        <p:spPr>
          <a:xfrm>
            <a:off x="3269293" y="1592056"/>
            <a:ext cx="701458" cy="701458"/>
          </a:xfrm>
          <a:prstGeom prst="rect">
            <a:avLst/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884BD1-AE09-5A46-B8C9-BDD73DE976DE}"/>
              </a:ext>
            </a:extLst>
          </p:cNvPr>
          <p:cNvSpPr/>
          <p:nvPr userDrawn="1"/>
        </p:nvSpPr>
        <p:spPr>
          <a:xfrm>
            <a:off x="4997885" y="752812"/>
            <a:ext cx="701458" cy="7014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BD8F1D8-F992-F54E-A5A9-01499579A419}"/>
              </a:ext>
            </a:extLst>
          </p:cNvPr>
          <p:cNvSpPr/>
          <p:nvPr userDrawn="1"/>
        </p:nvSpPr>
        <p:spPr>
          <a:xfrm>
            <a:off x="4133589" y="1592056"/>
            <a:ext cx="701458" cy="701458"/>
          </a:xfrm>
          <a:prstGeom prst="rect">
            <a:avLst/>
          </a:prstGeom>
          <a:solidFill>
            <a:srgbClr val="BEB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D742DF9-C88F-6C4F-ADCD-6B52B6CC4534}"/>
              </a:ext>
            </a:extLst>
          </p:cNvPr>
          <p:cNvSpPr/>
          <p:nvPr userDrawn="1"/>
        </p:nvSpPr>
        <p:spPr>
          <a:xfrm>
            <a:off x="3269293" y="2406248"/>
            <a:ext cx="701458" cy="701458"/>
          </a:xfrm>
          <a:prstGeom prst="rect">
            <a:avLst/>
          </a:prstGeom>
          <a:solidFill>
            <a:srgbClr val="31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6385306-BD36-8245-BADE-533F53AD6519}"/>
              </a:ext>
            </a:extLst>
          </p:cNvPr>
          <p:cNvSpPr/>
          <p:nvPr userDrawn="1"/>
        </p:nvSpPr>
        <p:spPr>
          <a:xfrm>
            <a:off x="4146115" y="2406248"/>
            <a:ext cx="701458" cy="701458"/>
          </a:xfrm>
          <a:prstGeom prst="rect">
            <a:avLst/>
          </a:prstGeom>
          <a:solidFill>
            <a:srgbClr val="C3CD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A9782FE6-AC2D-B149-81E3-9137BDE24B96}"/>
              </a:ext>
            </a:extLst>
          </p:cNvPr>
          <p:cNvSpPr/>
          <p:nvPr userDrawn="1"/>
        </p:nvSpPr>
        <p:spPr>
          <a:xfrm>
            <a:off x="4972833" y="1592056"/>
            <a:ext cx="701458" cy="70145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634DA6E-E946-C346-BC16-D3E5FFD447BA}"/>
              </a:ext>
            </a:extLst>
          </p:cNvPr>
          <p:cNvSpPr/>
          <p:nvPr userDrawn="1"/>
        </p:nvSpPr>
        <p:spPr>
          <a:xfrm>
            <a:off x="3281819" y="752812"/>
            <a:ext cx="701458" cy="701458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D2BF4E4-E9F5-B34E-9DC9-02174A9490AD}"/>
              </a:ext>
            </a:extLst>
          </p:cNvPr>
          <p:cNvSpPr/>
          <p:nvPr userDrawn="1"/>
        </p:nvSpPr>
        <p:spPr>
          <a:xfrm>
            <a:off x="3269293" y="3232965"/>
            <a:ext cx="701458" cy="701458"/>
          </a:xfrm>
          <a:prstGeom prst="rect">
            <a:avLst/>
          </a:prstGeom>
          <a:solidFill>
            <a:srgbClr val="EA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510DC0D-0A25-1E45-AFAD-9BEF91DBB490}"/>
              </a:ext>
            </a:extLst>
          </p:cNvPr>
          <p:cNvSpPr/>
          <p:nvPr userDrawn="1"/>
        </p:nvSpPr>
        <p:spPr>
          <a:xfrm>
            <a:off x="4972833" y="2406248"/>
            <a:ext cx="701458" cy="701458"/>
          </a:xfrm>
          <a:prstGeom prst="rect">
            <a:avLst/>
          </a:prstGeom>
          <a:solidFill>
            <a:srgbClr val="D9E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3465D7E-93C7-6D40-B449-28A6843956E5}"/>
              </a:ext>
            </a:extLst>
          </p:cNvPr>
          <p:cNvSpPr/>
          <p:nvPr userDrawn="1"/>
        </p:nvSpPr>
        <p:spPr>
          <a:xfrm>
            <a:off x="639252" y="3485374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pic>
        <p:nvPicPr>
          <p:cNvPr id="21" name="Grafik 20" descr="Ein Bild, das Text enthält.&#10;&#10;Automatisch generierte Beschreibung">
            <a:extLst>
              <a:ext uri="{FF2B5EF4-FFF2-40B4-BE49-F238E27FC236}">
                <a16:creationId xmlns:a16="http://schemas.microsoft.com/office/drawing/2014/main" id="{2AA3A153-598F-ED45-9ADA-757E5893FE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04717" y="3934423"/>
            <a:ext cx="1354157" cy="75593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4E45CB37-6D83-F848-9CEE-3B2094DAFB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23" name="Grafik 2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94DDA35-47C4-C64A-A090-377BA14F15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589" y="6406032"/>
            <a:ext cx="766923" cy="370463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33C382-D129-A940-8AF3-3A616FCDC78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80534" y="6406032"/>
            <a:ext cx="963204" cy="37046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539FC849-7B50-194D-94AC-63FFBE14B88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491022" y="6417613"/>
            <a:ext cx="1273208" cy="27114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6C60242-6BEB-CD45-9177-481290274DB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38168" y="6409210"/>
            <a:ext cx="1118681" cy="36339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973842D9-C37F-E744-994F-2020A8D1CD9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063495" y="6416712"/>
            <a:ext cx="906824" cy="272047"/>
          </a:xfrm>
          <a:prstGeom prst="rect">
            <a:avLst/>
          </a:prstGeom>
        </p:spPr>
      </p:pic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1A1305A4-9014-724F-96A6-CF02221DE59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56529" y="6378715"/>
            <a:ext cx="1634985" cy="42509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C4B60C0F-532E-5E48-8850-21A4F39566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777724" y="6410816"/>
            <a:ext cx="1010996" cy="23543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44A167F-E965-9742-99FC-9DA03E4A3CD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1219200"/>
          </a:xfrm>
          <a:prstGeom prst="rect">
            <a:avLst/>
          </a:prstGeom>
        </p:spPr>
      </p:pic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6B21D13D-BB18-D64E-B872-17340585D408}"/>
              </a:ext>
            </a:extLst>
          </p:cNvPr>
          <p:cNvSpPr/>
          <p:nvPr userDrawn="1"/>
        </p:nvSpPr>
        <p:spPr>
          <a:xfrm>
            <a:off x="8104554" y="2476361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4958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091435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20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641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44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rt -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965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D9CE1E5-458B-C148-B3C5-DE2780EF9B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0F991617-F5A6-0346-A0BB-75ACCA8218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167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2242372-F5D1-A04E-A308-3FBE0F6E5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2D299254-0BEE-074E-ACCC-710BE213B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4D521516-DCF0-4848-9368-3C9983BCF4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9787" y="1828800"/>
            <a:ext cx="5370092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00320F4-B057-BC4C-81A2-03F38E1DE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0" y="1828800"/>
            <a:ext cx="5331879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2" name="Datumsplatzhalter 3">
            <a:extLst>
              <a:ext uri="{FF2B5EF4-FFF2-40B4-BE49-F238E27FC236}">
                <a16:creationId xmlns:a16="http://schemas.microsoft.com/office/drawing/2014/main" id="{03039E73-3CA6-B447-86E8-8ECA029368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23" name="Fußzeilenplatzhalter 4">
            <a:extLst>
              <a:ext uri="{FF2B5EF4-FFF2-40B4-BE49-F238E27FC236}">
                <a16:creationId xmlns:a16="http://schemas.microsoft.com/office/drawing/2014/main" id="{6FA1DF89-55FB-0F40-8145-4C1B2785E8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24" name="Foliennummernplatzhalter 5">
            <a:extLst>
              <a:ext uri="{FF2B5EF4-FFF2-40B4-BE49-F238E27FC236}">
                <a16:creationId xmlns:a16="http://schemas.microsoft.com/office/drawing/2014/main" id="{B785FA1D-DF45-974B-B45C-B95590DE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122AD8-9AB5-594F-B471-F1C40FBE1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8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68838436-8C04-834E-B1D5-9621744A65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C3C90F63-B354-4E46-BB75-2665236A65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E09BFF78-151E-D74F-ADBD-A1E9D64667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F344F2-B0BF-264D-9624-D5CA59E2B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293" y="1759853"/>
            <a:ext cx="5291806" cy="384175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B473B5-EF39-3A4E-B24A-16ADCE1C2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293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D9D4F8F-6C10-324A-9F10-885E33317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38900" y="1759853"/>
            <a:ext cx="5291806" cy="384176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5BD86C0-0D1C-2049-8290-5D8766399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38900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3B52757D-6FD4-5D4B-B883-1B48FB71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AC5C4C2A-A89D-2A41-9033-D409F7716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E6C45B25-A4A5-084F-9D6F-D53EC9239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022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1F09ABB-304C-F44B-994D-F36E1CF67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365125"/>
            <a:ext cx="11280133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12A3CC-6F8B-654C-800E-AAAE7437A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3" y="1825625"/>
            <a:ext cx="11280133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250DA3-8B01-5640-84C6-B36246C80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21.02.2025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9D3DF4-0AAB-774A-A4C6-5BBED5751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49D752-EB78-8B41-B2D1-1A636BC65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36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70" r:id="rId7"/>
    <p:sldLayoutId id="2147483659" r:id="rId8"/>
    <p:sldLayoutId id="2147483653" r:id="rId9"/>
    <p:sldLayoutId id="2147483661" r:id="rId10"/>
    <p:sldLayoutId id="2147483660" r:id="rId11"/>
    <p:sldLayoutId id="2147483662" r:id="rId12"/>
    <p:sldLayoutId id="2147483664" r:id="rId13"/>
    <p:sldLayoutId id="2147483667" r:id="rId14"/>
    <p:sldLayoutId id="2147483668" r:id="rId15"/>
    <p:sldLayoutId id="2147483666" r:id="rId16"/>
    <p:sldLayoutId id="2147483649" r:id="rId17"/>
    <p:sldLayoutId id="2147483650" r:id="rId18"/>
    <p:sldLayoutId id="2147483656" r:id="rId19"/>
    <p:sldLayoutId id="2147483655" r:id="rId20"/>
    <p:sldLayoutId id="2147483665" r:id="rId21"/>
    <p:sldLayoutId id="2147483671" r:id="rId22"/>
    <p:sldLayoutId id="2147483663" r:id="rId23"/>
    <p:sldLayoutId id="2147483669" r:id="rId24"/>
    <p:sldLayoutId id="2147483677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cap="all" baseline="0">
          <a:solidFill>
            <a:schemeClr val="accent3"/>
          </a:solidFill>
          <a:latin typeface="Lexend SemiBol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rPr lang="de-AT" dirty="0">
                <a:solidFill>
                  <a:schemeClr val="bg1"/>
                </a:solidFill>
              </a:rPr>
              <a:t>Los </a:t>
            </a:r>
            <a:br>
              <a:rPr lang="de-AT" dirty="0">
                <a:solidFill>
                  <a:schemeClr val="bg1"/>
                </a:solidFill>
              </a:rPr>
            </a:br>
            <a:r>
              <a:rPr lang="de-AT" dirty="0">
                <a:solidFill>
                  <a:schemeClr val="bg1"/>
                </a:solidFill>
              </a:rPr>
              <a:t>Geht’s!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>
              <a:defRPr sz="1300"/>
            </a:pPr>
            <a:r>
              <a:rPr lang="de-DE" dirty="0"/>
              <a:t>Black Stories:</a:t>
            </a:r>
          </a:p>
          <a:p>
            <a:pPr>
              <a:defRPr sz="1300"/>
            </a:pPr>
            <a:r>
              <a:rPr lang="de-DE" dirty="0"/>
              <a:t>Armut und Reichtum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5: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4917440" y="2511148"/>
            <a:ext cx="6230335" cy="293454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de-AT" sz="2400" dirty="0">
                <a:latin typeface="Lexend" panose="020B0604020202020204" charset="0"/>
              </a:rPr>
              <a:t>Ein Mann zieht sich morgens einen Anzug an, fährt in einen schönen Park in der Stadt und verbringt dort seine Zeit bis 17 Uhr</a:t>
            </a:r>
            <a:r>
              <a:rPr lang="de-AT" sz="2400" dirty="0"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de-AT" sz="2400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C96E884-9D63-48B9-AB14-64F97200E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7" y="1629526"/>
            <a:ext cx="3564913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>
            <a:normAutofit fontScale="90000"/>
          </a:bodyPr>
          <a:lstStyle/>
          <a:p>
            <a:r>
              <a:rPr lang="de-AT" dirty="0"/>
              <a:t>Black Story 5: Darüber reden ist nicht immer einfach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Scham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Stolz</a:t>
            </a:r>
          </a:p>
          <a:p>
            <a:pPr lvl="0"/>
            <a:endParaRPr lang="de-AT" sz="2400" dirty="0"/>
          </a:p>
          <a:p>
            <a:r>
              <a:rPr lang="de-AT" sz="2400" dirty="0">
                <a:latin typeface="Lexend"/>
              </a:rPr>
              <a:t>Sich Hilfe zu holen ist nicht immer einfach.</a:t>
            </a:r>
          </a:p>
        </p:txBody>
      </p:sp>
    </p:spTree>
    <p:extLst>
      <p:ext uri="{BB962C8B-B14F-4D97-AF65-F5344CB8AC3E}">
        <p14:creationId xmlns:p14="http://schemas.microsoft.com/office/powerpoint/2010/main" val="3200739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6: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4917440" y="2511148"/>
            <a:ext cx="6230335" cy="293454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</a:pPr>
            <a:r>
              <a:rPr lang="de-AT" sz="2400" dirty="0">
                <a:effectLst/>
                <a:latin typeface="Lexend"/>
                <a:ea typeface="Arial" panose="020B0604020202020204" pitchFamily="34" charset="0"/>
                <a:cs typeface="Arial"/>
              </a:rPr>
              <a:t>Ein 18-jähriger </a:t>
            </a:r>
            <a:r>
              <a:rPr lang="de-AT" sz="2400" dirty="0">
                <a:latin typeface="Lexend"/>
                <a:ea typeface="Arial" panose="020B0604020202020204" pitchFamily="34" charset="0"/>
                <a:cs typeface="Arial"/>
              </a:rPr>
              <a:t>junger Mann bekommt</a:t>
            </a:r>
            <a:r>
              <a:rPr lang="de-AT" sz="2400" dirty="0">
                <a:effectLst/>
                <a:latin typeface="Lexend"/>
                <a:ea typeface="Arial" panose="020B0604020202020204" pitchFamily="34" charset="0"/>
                <a:cs typeface="Arial"/>
              </a:rPr>
              <a:t> den Schlüssel für ein Cabrio, das über 100.000 Euro wert ist. Er nimmt den Schlüssel, steigt ein und bricht in Tränen aus.</a:t>
            </a:r>
            <a:endParaRPr lang="de-AT" sz="1800" dirty="0">
              <a:effectLst/>
              <a:latin typeface="Lexend"/>
              <a:ea typeface="Arial" panose="020B0604020202020204" pitchFamily="34" charset="0"/>
              <a:cs typeface="Arial"/>
            </a:endParaRPr>
          </a:p>
          <a:p>
            <a:pPr algn="ctr">
              <a:spcAft>
                <a:spcPts val="0"/>
              </a:spcAft>
            </a:pPr>
            <a:endParaRPr lang="de-AT" sz="2800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Grafik 5" descr="Ein Bild, das Fahrzeug, Landfahrzeug, Supersportwagen, Sportwagen enthält.&#10;&#10;Automatisch generierte Beschreibung">
            <a:extLst>
              <a:ext uri="{FF2B5EF4-FFF2-40B4-BE49-F238E27FC236}">
                <a16:creationId xmlns:a16="http://schemas.microsoft.com/office/drawing/2014/main" id="{985445A6-EDE0-0868-37F4-36BEDCC79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7" y="1553935"/>
            <a:ext cx="3598874" cy="508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949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>
            <a:normAutofit/>
          </a:bodyPr>
          <a:lstStyle/>
          <a:p>
            <a:r>
              <a:rPr lang="de-AT" dirty="0">
                <a:latin typeface="Lexend SemiBold"/>
              </a:rPr>
              <a:t>Black Story 6: Erbschaft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Verlust eines geliebten Menschen</a:t>
            </a:r>
          </a:p>
          <a:p>
            <a:pPr marL="0" lvl="0" indent="0">
              <a:buNone/>
            </a:pPr>
            <a:endParaRPr lang="de-AT" sz="2400" dirty="0"/>
          </a:p>
          <a:p>
            <a:r>
              <a:rPr lang="de-AT" sz="2400" dirty="0"/>
              <a:t>Großer Vermögenszuwachs durch Erbschaft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Geld allein macht nicht glücklich.</a:t>
            </a:r>
          </a:p>
          <a:p>
            <a:pPr marL="0" lv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4163671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>
                <a:latin typeface="Lexend SemiBold"/>
              </a:rPr>
              <a:t>Black Story 7: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4917440" y="2511148"/>
            <a:ext cx="6230335" cy="293454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</a:pPr>
            <a:r>
              <a:rPr lang="de-DE" sz="2400" dirty="0">
                <a:latin typeface="Lexend" panose="020B0604020202020204" charset="0"/>
              </a:rPr>
              <a:t>Eine Schwarze Frau sitzt in einer kleinen Wohnung und betrachtet sich verzweifelt im Spiegel. Einige Jahre später sitzt sie in ihrer Villa und strahlt vor Glück.</a:t>
            </a: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Grafik 5" descr="Ein Bild, das Zeichnung, Kinderkunst, Mobiliar, Cartoon enthält.&#10;&#10;Automatisch generierte Beschreibung">
            <a:extLst>
              <a:ext uri="{FF2B5EF4-FFF2-40B4-BE49-F238E27FC236}">
                <a16:creationId xmlns:a16="http://schemas.microsoft.com/office/drawing/2014/main" id="{A9E7D5D4-E6A1-C0FE-AA29-A37221A4E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7" y="1627429"/>
            <a:ext cx="3560724" cy="503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05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10087221" cy="588125"/>
          </a:xfrm>
        </p:spPr>
        <p:txBody>
          <a:bodyPr>
            <a:normAutofit/>
          </a:bodyPr>
          <a:lstStyle/>
          <a:p>
            <a:r>
              <a:rPr lang="de-AT" dirty="0">
                <a:latin typeface="Lexend SemiBold"/>
              </a:rPr>
              <a:t>Black Story 7: Self-made </a:t>
            </a:r>
            <a:r>
              <a:rPr lang="de-AT" dirty="0" err="1">
                <a:latin typeface="Lexend SemiBold"/>
              </a:rPr>
              <a:t>millionär:in</a:t>
            </a:r>
            <a:endParaRPr lang="de-AT" dirty="0" err="1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Lösung eines eigenen Problems</a:t>
            </a:r>
          </a:p>
          <a:p>
            <a:pPr marL="0" lvl="0" indent="0">
              <a:buNone/>
            </a:pPr>
            <a:endParaRPr lang="de-AT" sz="2400" dirty="0"/>
          </a:p>
          <a:p>
            <a:r>
              <a:rPr lang="de-AT" sz="2400" dirty="0"/>
              <a:t>Verkauf der Lösung an andere Menschen mit demselben Problem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Reichtum erarbeitet 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Basierend auf der wahren Geschichte von Madame C. J. Walker</a:t>
            </a:r>
          </a:p>
          <a:p>
            <a:pPr marL="0" lv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461545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>
                <a:solidFill>
                  <a:schemeClr val="bg1"/>
                </a:solidFill>
              </a:rPr>
              <a:t>Anhang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F1834D2-296E-80A1-7FAE-D6EB1BCC67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08497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Black Stories: Armut und Reichtum.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4789262" y="2420555"/>
            <a:ext cx="6736080" cy="312426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de-AT" sz="24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Eine Mutter stürmt in das Kinderzimmer, reißt ihrem Sohn das Handy aus der Hand und legt ihm stattdessen Knetmasse auf den Tisch.</a:t>
            </a:r>
          </a:p>
          <a:p>
            <a:pPr algn="ctr">
              <a:spcAft>
                <a:spcPts val="0"/>
              </a:spcAft>
            </a:pP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5F90BC3-563E-4305-A7CE-97400BC7D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7" y="1629526"/>
            <a:ext cx="3564913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78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/>
          <a:lstStyle/>
          <a:p>
            <a:r>
              <a:rPr lang="de-AT" dirty="0"/>
              <a:t>Black Story 1: Finanzüberblick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de-AT" dirty="0"/>
              <a:t>Überblick über Ausgaben verlieren</a:t>
            </a:r>
          </a:p>
          <a:p>
            <a:pPr lvl="0"/>
            <a:r>
              <a:rPr lang="de-AT" dirty="0"/>
              <a:t>Gründe sind vielseitig (im Beispiel: Preisverschleierung)</a:t>
            </a:r>
          </a:p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r>
              <a:rPr lang="de-AT" sz="1800" dirty="0"/>
              <a:t>Preisverschleierung:</a:t>
            </a:r>
          </a:p>
          <a:p>
            <a:r>
              <a:rPr lang="de-AT" sz="1800" dirty="0"/>
              <a:t>Wechselkurs in Smartphone-Spielen:</a:t>
            </a:r>
          </a:p>
          <a:p>
            <a:r>
              <a:rPr lang="de-AT" sz="1800" dirty="0"/>
              <a:t>Wechselkurs = der Preis einer Währung in einer anderen Währung</a:t>
            </a:r>
            <a:br>
              <a:rPr lang="de-AT" sz="1800" dirty="0"/>
            </a:br>
            <a:r>
              <a:rPr lang="de-AT" sz="1800" dirty="0"/>
              <a:t>Diamanten = Währung im Spiel (haben außerhalb des Spiels keinen Wert)</a:t>
            </a:r>
            <a:br>
              <a:rPr lang="de-AT" sz="1800" dirty="0"/>
            </a:br>
            <a:r>
              <a:rPr lang="de-AT" sz="1800" dirty="0"/>
              <a:t>Euro = unsere „echte“ Währung</a:t>
            </a:r>
          </a:p>
          <a:p>
            <a:pPr marL="0" indent="0">
              <a:buNone/>
            </a:pPr>
            <a:endParaRPr lang="de-AT" sz="1800" dirty="0"/>
          </a:p>
          <a:p>
            <a:pPr marL="0" indent="0">
              <a:buNone/>
            </a:pPr>
            <a:r>
              <a:rPr lang="de-AT" sz="1800" dirty="0"/>
              <a:t>Je mehr Diamanten gekauft werden, desto günstiger wird es. Beispiel:</a:t>
            </a:r>
          </a:p>
          <a:p>
            <a:r>
              <a:rPr lang="de-AT" sz="1800" dirty="0"/>
              <a:t>475 Diamanten kosten 4,99 Euro.		(= ca. 95 Diamanten/1.-)</a:t>
            </a:r>
          </a:p>
          <a:p>
            <a:r>
              <a:rPr lang="de-AT" sz="1800" dirty="0"/>
              <a:t>2 000 Diamanten kosten 9,99 Euro.		(= ca. 100 Diamanten/1.-)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20992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792480" y="2619555"/>
            <a:ext cx="5743618" cy="272626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de-AT" sz="2400" dirty="0">
                <a:latin typeface="Lexend" panose="020B0604020202020204" charset="0"/>
              </a:rPr>
              <a:t>Ein Vater bekommt von seiner strahlenden Tochter das Mitteilungsheft, öffnet es und verlässt wortlos das Zimmer</a:t>
            </a:r>
            <a:r>
              <a:rPr lang="de-AT" sz="2400" dirty="0"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de-AT" sz="2400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ABDA6BF-2E6C-4184-AAD2-7C2F13D19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234" y="1462688"/>
            <a:ext cx="3564493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28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/>
          <a:lstStyle/>
          <a:p>
            <a:r>
              <a:rPr lang="de-AT" dirty="0"/>
              <a:t>Black Story 2: Hohe Sonderausgaben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AT" sz="2800" dirty="0"/>
          </a:p>
          <a:p>
            <a:r>
              <a:rPr lang="de-AT" sz="2800" dirty="0"/>
              <a:t>Hohe Sonderausgaben </a:t>
            </a:r>
            <a:r>
              <a:rPr lang="de-AT" sz="2400" dirty="0"/>
              <a:t>(z. B. für Schulstart oder Schulveranstaltungen)</a:t>
            </a:r>
          </a:p>
          <a:p>
            <a:pPr marL="0" indent="0">
              <a:buNone/>
            </a:pPr>
            <a:endParaRPr lang="de-AT" sz="2400" dirty="0"/>
          </a:p>
          <a:p>
            <a:pPr lvl="0"/>
            <a:r>
              <a:rPr lang="de-AT" sz="2800" dirty="0"/>
              <a:t>Hohe Mietkosten</a:t>
            </a:r>
          </a:p>
          <a:p>
            <a:pPr lvl="0"/>
            <a:endParaRPr lang="de-AT" sz="2800" dirty="0"/>
          </a:p>
          <a:p>
            <a:pPr lvl="0"/>
            <a:r>
              <a:rPr lang="de-AT" sz="2800" dirty="0"/>
              <a:t>Auch Kinder kosten Geld!</a:t>
            </a:r>
          </a:p>
          <a:p>
            <a:pPr lvl="0"/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78249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3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5112255" y="2619555"/>
            <a:ext cx="5769105" cy="272626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de-AT" sz="2400" dirty="0">
                <a:latin typeface="Lexend" panose="020B0604020202020204" charset="0"/>
              </a:rPr>
              <a:t>Nach der Durchsicht der Post dreht die Mutter das Licht ab, zieht sich einen Pullover an und </a:t>
            </a:r>
            <a:r>
              <a:rPr lang="de-AT" sz="2400">
                <a:latin typeface="Lexend" panose="020B0604020202020204" charset="0"/>
              </a:rPr>
              <a:t>beginnt nachzudenken.</a:t>
            </a:r>
            <a:endParaRPr lang="de-AT" sz="2400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B20B614-5F75-4DD5-94A4-14137E452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87" y="1629526"/>
            <a:ext cx="356347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9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/>
          <a:lstStyle/>
          <a:p>
            <a:r>
              <a:rPr lang="de-AT" dirty="0">
                <a:latin typeface="Lexend SemiBold"/>
              </a:rPr>
              <a:t>Black Story 3: </a:t>
            </a:r>
            <a:r>
              <a:rPr lang="de-AT" b="1" dirty="0">
                <a:latin typeface="Lexend SemiBold"/>
              </a:rPr>
              <a:t>Alles wird teurer!</a:t>
            </a:r>
            <a:endParaRPr lang="de-AT" dirty="0">
              <a:latin typeface="Lexend SemiBold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de-AT" dirty="0"/>
          </a:p>
          <a:p>
            <a:r>
              <a:rPr lang="de-AT" sz="2400" dirty="0"/>
              <a:t>Preisänderungen: Alles wird teurer (Inflation)</a:t>
            </a:r>
          </a:p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Steigende Fixkosten</a:t>
            </a:r>
          </a:p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Unerwartete Kosten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Alleinerziehend</a:t>
            </a:r>
          </a:p>
        </p:txBody>
      </p:sp>
    </p:spTree>
    <p:extLst>
      <p:ext uri="{BB962C8B-B14F-4D97-AF65-F5344CB8AC3E}">
        <p14:creationId xmlns:p14="http://schemas.microsoft.com/office/powerpoint/2010/main" val="1608609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1B5028-E605-4D32-BDF9-9EA2643D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7" y="1058333"/>
            <a:ext cx="9639413" cy="571193"/>
          </a:xfrm>
        </p:spPr>
        <p:txBody>
          <a:bodyPr>
            <a:normAutofit/>
          </a:bodyPr>
          <a:lstStyle/>
          <a:p>
            <a:r>
              <a:rPr lang="de-AT" dirty="0"/>
              <a:t>Black Story 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00B822-C3BA-4493-B281-B67B3955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0" y="1793175"/>
            <a:ext cx="11280133" cy="4379026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Scrollen: horizontal 3">
            <a:extLst>
              <a:ext uri="{FF2B5EF4-FFF2-40B4-BE49-F238E27FC236}">
                <a16:creationId xmlns:a16="http://schemas.microsoft.com/office/drawing/2014/main" id="{8E7BF4C9-A8C5-4144-96A4-361B78C7E320}"/>
              </a:ext>
            </a:extLst>
          </p:cNvPr>
          <p:cNvSpPr/>
          <p:nvPr/>
        </p:nvSpPr>
        <p:spPr>
          <a:xfrm>
            <a:off x="599440" y="2017574"/>
            <a:ext cx="5679440" cy="393022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de-AT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de-AT" sz="2400" dirty="0">
                <a:latin typeface="Lexend" panose="020B0604020202020204" charset="0"/>
              </a:rPr>
              <a:t>Ein Pensionist bringt seine Frau in ein Krankenhaus. Anschließend durchsucht er die gemeinsame Wohnung bis in den letzten Winkel</a:t>
            </a:r>
            <a:r>
              <a:rPr lang="de-AT" sz="2400" dirty="0"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de-AT" sz="2400" dirty="0">
              <a:effectLst/>
              <a:latin typeface="Lexend" panose="020B060402020202020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AT" sz="2800" dirty="0">
                <a:effectLst/>
                <a:latin typeface="Lexend" panose="020B060402020202020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BDDE768-CB2F-47FA-BCEE-529A000091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60"/>
          <a:stretch/>
        </p:blipFill>
        <p:spPr>
          <a:xfrm>
            <a:off x="6725923" y="1219200"/>
            <a:ext cx="3891035" cy="523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35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D10EF-95D7-4FDD-9E20-06C00B316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1058331"/>
            <a:ext cx="9639413" cy="588125"/>
          </a:xfrm>
        </p:spPr>
        <p:txBody>
          <a:bodyPr/>
          <a:lstStyle/>
          <a:p>
            <a:r>
              <a:rPr lang="de-AT" dirty="0"/>
              <a:t>Black Story 4: Plötzliche Krankheit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A37F8E-8C37-4FC9-AB52-35C97601E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de-AT" sz="2400" dirty="0"/>
          </a:p>
          <a:p>
            <a:pPr lvl="0"/>
            <a:r>
              <a:rPr lang="de-AT" sz="2400" dirty="0"/>
              <a:t>Unerwartetes Ereignis (im Beispiel: Krankheit)</a:t>
            </a:r>
          </a:p>
          <a:p>
            <a:pPr marL="0" lvl="0" indent="0">
              <a:buNone/>
            </a:pPr>
            <a:endParaRPr lang="de-AT" sz="2400" dirty="0"/>
          </a:p>
          <a:p>
            <a:r>
              <a:rPr lang="de-AT" sz="2400" dirty="0"/>
              <a:t>Plötzlich fällt ein Einkommen weg</a:t>
            </a:r>
          </a:p>
          <a:p>
            <a:pPr lvl="0"/>
            <a:endParaRPr lang="de-AT" sz="2400" dirty="0"/>
          </a:p>
          <a:p>
            <a:pPr lvl="0"/>
            <a:r>
              <a:rPr lang="de-AT" sz="2400" dirty="0"/>
              <a:t>Keine Möglichkeit, darauf zu reagieren</a:t>
            </a:r>
          </a:p>
          <a:p>
            <a:pPr marL="0" lv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612544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irschaftsstiftung">
      <a:dk1>
        <a:srgbClr val="000000"/>
      </a:dk1>
      <a:lt1>
        <a:srgbClr val="FFFFFF"/>
      </a:lt1>
      <a:dk2>
        <a:srgbClr val="484848"/>
      </a:dk2>
      <a:lt2>
        <a:srgbClr val="E7E6E6"/>
      </a:lt2>
      <a:accent1>
        <a:srgbClr val="8D82B1"/>
      </a:accent1>
      <a:accent2>
        <a:srgbClr val="494848"/>
      </a:accent2>
      <a:accent3>
        <a:srgbClr val="303059"/>
      </a:accent3>
      <a:accent4>
        <a:srgbClr val="C3CDDF"/>
      </a:accent4>
      <a:accent5>
        <a:srgbClr val="BDB6D3"/>
      </a:accent5>
      <a:accent6>
        <a:srgbClr val="F3F1F9"/>
      </a:accent6>
      <a:hlink>
        <a:srgbClr val="EA4E60"/>
      </a:hlink>
      <a:folHlink>
        <a:srgbClr val="ADABA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ADC6E-A8B1-475A-A26E-B91DF99B9E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758F4C-93D2-4414-862D-063116E42566}">
  <ds:schemaRefs>
    <ds:schemaRef ds:uri="f799415d-695a-4815-bd71-e216a568b99c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698a1803-52f3-4d4f-bff9-093c0d5dc281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4E4C317-018B-438F-BA57-D480B0159F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</Words>
  <Application>Microsoft Office PowerPoint</Application>
  <PresentationFormat>Breitbild</PresentationFormat>
  <Paragraphs>92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5" baseType="lpstr">
      <vt:lpstr>Arial</vt:lpstr>
      <vt:lpstr>Calibri</vt:lpstr>
      <vt:lpstr>Lexend</vt:lpstr>
      <vt:lpstr>Lexend Medium</vt:lpstr>
      <vt:lpstr>Lexend SemiBold</vt:lpstr>
      <vt:lpstr>Lexend ExtraBold</vt:lpstr>
      <vt:lpstr>Office</vt:lpstr>
      <vt:lpstr>Los  Geht’s!</vt:lpstr>
      <vt:lpstr>Black Story 1</vt:lpstr>
      <vt:lpstr>Black Story 1: Finanzüberblick</vt:lpstr>
      <vt:lpstr>Black Story 2</vt:lpstr>
      <vt:lpstr>Black Story 2: Hohe Sonderausgaben</vt:lpstr>
      <vt:lpstr>Black Story 3</vt:lpstr>
      <vt:lpstr>Black Story 3: Alles wird teurer!</vt:lpstr>
      <vt:lpstr>Black Story 4</vt:lpstr>
      <vt:lpstr>Black Story 4: Plötzliche Krankheit</vt:lpstr>
      <vt:lpstr>Black Story 5:</vt:lpstr>
      <vt:lpstr>Black Story 5: Darüber reden ist nicht immer einfach</vt:lpstr>
      <vt:lpstr>Black Story 6:</vt:lpstr>
      <vt:lpstr>Black Story 6: Erbschaft</vt:lpstr>
      <vt:lpstr>Black Story 7: </vt:lpstr>
      <vt:lpstr>Black Story 7: Self-made millionär:in</vt:lpstr>
      <vt:lpstr>Anhang</vt:lpstr>
      <vt:lpstr>Bilder</vt:lpstr>
      <vt:lpstr>Impressum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Barbara Gasselsberger</dc:creator>
  <cp:lastModifiedBy>Anna Steinbauer</cp:lastModifiedBy>
  <cp:revision>95</cp:revision>
  <dcterms:created xsi:type="dcterms:W3CDTF">2021-04-19T08:03:51Z</dcterms:created>
  <dcterms:modified xsi:type="dcterms:W3CDTF">2025-02-21T15:53:52Z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